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44" r:id="rId2"/>
  </p:sldMasterIdLst>
  <p:notesMasterIdLst>
    <p:notesMasterId r:id="rId22"/>
  </p:notesMasterIdLst>
  <p:sldIdLst>
    <p:sldId id="257" r:id="rId3"/>
    <p:sldId id="269" r:id="rId4"/>
    <p:sldId id="265" r:id="rId5"/>
    <p:sldId id="270" r:id="rId6"/>
    <p:sldId id="281" r:id="rId7"/>
    <p:sldId id="273" r:id="rId8"/>
    <p:sldId id="274" r:id="rId9"/>
    <p:sldId id="275" r:id="rId10"/>
    <p:sldId id="271" r:id="rId11"/>
    <p:sldId id="267" r:id="rId12"/>
    <p:sldId id="268" r:id="rId13"/>
    <p:sldId id="277" r:id="rId14"/>
    <p:sldId id="278" r:id="rId15"/>
    <p:sldId id="279" r:id="rId16"/>
    <p:sldId id="284" r:id="rId17"/>
    <p:sldId id="282" r:id="rId18"/>
    <p:sldId id="286" r:id="rId19"/>
    <p:sldId id="287" r:id="rId20"/>
    <p:sldId id="27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ifer Jackson" initials="JJ" lastIdx="2" clrIdx="0">
    <p:extLst>
      <p:ext uri="{19B8F6BF-5375-455C-9EA6-DF929625EA0E}">
        <p15:presenceInfo xmlns:p15="http://schemas.microsoft.com/office/powerpoint/2012/main" userId="S::jacksonjn3@vcu.edu::e1188c4d-5987-43e0-985b-0bab9afb0c53" providerId="AD"/>
      </p:ext>
    </p:extLst>
  </p:cmAuthor>
  <p:cmAuthor id="2" name="Guest User" initials="GU" lastIdx="3" clrIdx="1">
    <p:extLst>
      <p:ext uri="{19B8F6BF-5375-455C-9EA6-DF929625EA0E}">
        <p15:presenceInfo xmlns:p15="http://schemas.microsoft.com/office/powerpoint/2012/main" userId="S::urn:spo:anon#04e6f0e9cfbf338bc9e639ea1c638e4326d82b6a289a16966cd416e86b0c8d7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05F601-1F9E-4FA3-96D8-2FC9B4AE2065}" v="32" dt="2021-06-29T16:06:18.355"/>
    <p1510:client id="{10737D91-2E9F-3A14-9BF8-BAC9AA2D1E3F}" v="363" dt="2021-06-29T00:16:25.575"/>
    <p1510:client id="{35664B69-87DB-9163-17B2-93EC2DCC60C2}" v="1033" dt="2021-06-29T15:45:32.589"/>
    <p1510:client id="{56F50997-294C-AE0A-46F4-ACF1FE10B7A3}" v="165" dt="2021-06-29T21:57:25.547"/>
    <p1510:client id="{5D4B9F6C-5782-1A47-B94D-1FC2C4D30056}" v="554" vWet="555" dt="2021-06-29T15:34:57.236"/>
    <p1510:client id="{7203B2E7-978A-33EC-7BDE-19DE6D515CB0}" v="66" dt="2021-06-29T21:44:59.471"/>
    <p1510:client id="{851292D4-F745-9005-7E4D-1399B7CD2249}" v="243" dt="2021-06-29T21:45:59.822"/>
    <p1510:client id="{8B7F3222-530E-909A-641E-355323D2503B}" v="43" dt="2021-06-29T21:54:59.611"/>
    <p1510:client id="{D8624707-A68B-4ED2-9DFA-A44E6CBBD418}" v="6175" dt="2021-06-29T22:00:48"/>
    <p1510:client id="{E78847A0-97C0-7906-A840-1B42C39604C9}" v="2142" dt="2021-06-29T01:59:38.027"/>
    <p1510:client id="{F120A621-4EC1-C790-32EF-A1E2F0392DBB}" v="754" dt="2021-06-29T11:14:09.689"/>
    <p1510:client id="{F48D1B6D-DE41-C76D-60E9-EC85604B4702}" v="554" dt="2021-06-28T23:58:51.846"/>
    <p1510:client id="{FB679A8D-2B8A-E89B-6598-08624AE2D3F0}" v="357" dt="2021-06-29T00:44:36.8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04e6f0e9cfbf338bc9e639ea1c638e4326d82b6a289a16966cd416e86b0c8d75::" providerId="AD" clId="Web-{FB679A8D-2B8A-E89B-6598-08624AE2D3F0}"/>
    <pc:docChg chg="modSld">
      <pc:chgData name="Guest User" userId="S::urn:spo:anon#04e6f0e9cfbf338bc9e639ea1c638e4326d82b6a289a16966cd416e86b0c8d75::" providerId="AD" clId="Web-{FB679A8D-2B8A-E89B-6598-08624AE2D3F0}" dt="2021-06-29T00:44:36.847" v="175" actId="20577"/>
      <pc:docMkLst>
        <pc:docMk/>
      </pc:docMkLst>
      <pc:sldChg chg="modSp">
        <pc:chgData name="Guest User" userId="S::urn:spo:anon#04e6f0e9cfbf338bc9e639ea1c638e4326d82b6a289a16966cd416e86b0c8d75::" providerId="AD" clId="Web-{FB679A8D-2B8A-E89B-6598-08624AE2D3F0}" dt="2021-06-29T00:44:36.847" v="175" actId="20577"/>
        <pc:sldMkLst>
          <pc:docMk/>
          <pc:sldMk cId="1225473105" sldId="282"/>
        </pc:sldMkLst>
        <pc:spChg chg="mod">
          <ac:chgData name="Guest User" userId="S::urn:spo:anon#04e6f0e9cfbf338bc9e639ea1c638e4326d82b6a289a16966cd416e86b0c8d75::" providerId="AD" clId="Web-{FB679A8D-2B8A-E89B-6598-08624AE2D3F0}" dt="2021-06-28T23:59:23.588" v="1" actId="20577"/>
          <ac:spMkLst>
            <pc:docMk/>
            <pc:sldMk cId="1225473105" sldId="282"/>
            <ac:spMk id="2" creationId="{4AB996F3-5168-40AB-BA99-790792DD9CA0}"/>
          </ac:spMkLst>
        </pc:spChg>
        <pc:spChg chg="mod">
          <ac:chgData name="Guest User" userId="S::urn:spo:anon#04e6f0e9cfbf338bc9e639ea1c638e4326d82b6a289a16966cd416e86b0c8d75::" providerId="AD" clId="Web-{FB679A8D-2B8A-E89B-6598-08624AE2D3F0}" dt="2021-06-29T00:44:36.847" v="175" actId="20577"/>
          <ac:spMkLst>
            <pc:docMk/>
            <pc:sldMk cId="1225473105" sldId="282"/>
            <ac:spMk id="3" creationId="{57DF6C4D-F242-458C-AF90-0CD79B1D25C1}"/>
          </ac:spMkLst>
        </pc:spChg>
      </pc:sldChg>
    </pc:docChg>
  </pc:docChgLst>
  <pc:docChgLst>
    <pc:chgData name="Guest User" userId="S::urn:spo:anon#04e6f0e9cfbf338bc9e639ea1c638e4326d82b6a289a16966cd416e86b0c8d75::" providerId="AD" clId="Web-{9DF304F7-49FF-5A42-8455-1E2816705F02}"/>
    <pc:docChg chg="addSld modSld sldOrd">
      <pc:chgData name="Guest User" userId="S::urn:spo:anon#04e6f0e9cfbf338bc9e639ea1c638e4326d82b6a289a16966cd416e86b0c8d75::" providerId="AD" clId="Web-{9DF304F7-49FF-5A42-8455-1E2816705F02}" dt="2021-06-26T21:03:47.928" v="1446" actId="20577"/>
      <pc:docMkLst>
        <pc:docMk/>
      </pc:docMkLst>
      <pc:sldChg chg="addSp delSp modSp mod setBg">
        <pc:chgData name="Guest User" userId="S::urn:spo:anon#04e6f0e9cfbf338bc9e639ea1c638e4326d82b6a289a16966cd416e86b0c8d75::" providerId="AD" clId="Web-{9DF304F7-49FF-5A42-8455-1E2816705F02}" dt="2021-06-26T20:54:33.677" v="1405" actId="1076"/>
        <pc:sldMkLst>
          <pc:docMk/>
          <pc:sldMk cId="1567550759" sldId="266"/>
        </pc:sldMkLst>
        <pc:spChg chg="mod">
          <ac:chgData name="Guest User" userId="S::urn:spo:anon#04e6f0e9cfbf338bc9e639ea1c638e4326d82b6a289a16966cd416e86b0c8d75::" providerId="AD" clId="Web-{9DF304F7-49FF-5A42-8455-1E2816705F02}" dt="2021-06-26T18:59:56.039" v="470" actId="20577"/>
          <ac:spMkLst>
            <pc:docMk/>
            <pc:sldMk cId="1567550759" sldId="266"/>
            <ac:spMk id="2" creationId="{63531352-F4C3-49DC-B277-978AE8239AD5}"/>
          </ac:spMkLst>
        </pc:spChg>
        <pc:spChg chg="del mod">
          <ac:chgData name="Guest User" userId="S::urn:spo:anon#04e6f0e9cfbf338bc9e639ea1c638e4326d82b6a289a16966cd416e86b0c8d75::" providerId="AD" clId="Web-{9DF304F7-49FF-5A42-8455-1E2816705F02}" dt="2021-06-26T18:07:56.062" v="16"/>
          <ac:spMkLst>
            <pc:docMk/>
            <pc:sldMk cId="1567550759" sldId="266"/>
            <ac:spMk id="3" creationId="{A1D79BD4-3E4D-4EDC-99D7-CB5E174A152F}"/>
          </ac:spMkLst>
        </pc:spChg>
        <pc:spChg chg="del mod">
          <ac:chgData name="Guest User" userId="S::urn:spo:anon#04e6f0e9cfbf338bc9e639ea1c638e4326d82b6a289a16966cd416e86b0c8d75::" providerId="AD" clId="Web-{9DF304F7-49FF-5A42-8455-1E2816705F02}" dt="2021-06-26T18:10:59.664" v="26"/>
          <ac:spMkLst>
            <pc:docMk/>
            <pc:sldMk cId="1567550759" sldId="266"/>
            <ac:spMk id="4" creationId="{1785D48C-D664-475E-85D9-B278FEDA4109}"/>
          </ac:spMkLst>
        </pc:spChg>
        <pc:spChg chg="add del mod">
          <ac:chgData name="Guest User" userId="S::urn:spo:anon#04e6f0e9cfbf338bc9e639ea1c638e4326d82b6a289a16966cd416e86b0c8d75::" providerId="AD" clId="Web-{9DF304F7-49FF-5A42-8455-1E2816705F02}" dt="2021-06-26T18:08:26.676" v="21"/>
          <ac:spMkLst>
            <pc:docMk/>
            <pc:sldMk cId="1567550759" sldId="266"/>
            <ac:spMk id="6" creationId="{F0F1010B-5510-4596-A73E-A99189FB948A}"/>
          </ac:spMkLst>
        </pc:spChg>
        <pc:spChg chg="add del mod">
          <ac:chgData name="Guest User" userId="S::urn:spo:anon#04e6f0e9cfbf338bc9e639ea1c638e4326d82b6a289a16966cd416e86b0c8d75::" providerId="AD" clId="Web-{9DF304F7-49FF-5A42-8455-1E2816705F02}" dt="2021-06-26T18:09:46.756" v="23"/>
          <ac:spMkLst>
            <pc:docMk/>
            <pc:sldMk cId="1567550759" sldId="266"/>
            <ac:spMk id="8" creationId="{6D83DE65-8EDD-456C-9DFE-07A839F43905}"/>
          </ac:spMkLst>
        </pc:spChg>
        <pc:spChg chg="add del">
          <ac:chgData name="Guest User" userId="S::urn:spo:anon#04e6f0e9cfbf338bc9e639ea1c638e4326d82b6a289a16966cd416e86b0c8d75::" providerId="AD" clId="Web-{9DF304F7-49FF-5A42-8455-1E2816705F02}" dt="2021-06-26T18:20:03.752" v="64"/>
          <ac:spMkLst>
            <pc:docMk/>
            <pc:sldMk cId="1567550759" sldId="266"/>
            <ac:spMk id="9" creationId="{E35A04CF-97D4-4FF7-B359-C546B1F62E54}"/>
          </ac:spMkLst>
        </pc:spChg>
        <pc:spChg chg="add del">
          <ac:chgData name="Guest User" userId="S::urn:spo:anon#04e6f0e9cfbf338bc9e639ea1c638e4326d82b6a289a16966cd416e86b0c8d75::" providerId="AD" clId="Web-{9DF304F7-49FF-5A42-8455-1E2816705F02}" dt="2021-06-26T18:20:03.752" v="64"/>
          <ac:spMkLst>
            <pc:docMk/>
            <pc:sldMk cId="1567550759" sldId="266"/>
            <ac:spMk id="11" creationId="{1DE7243B-5109-444B-8FAF-7437C66BC0E9}"/>
          </ac:spMkLst>
        </pc:spChg>
        <pc:spChg chg="add del">
          <ac:chgData name="Guest User" userId="S::urn:spo:anon#04e6f0e9cfbf338bc9e639ea1c638e4326d82b6a289a16966cd416e86b0c8d75::" providerId="AD" clId="Web-{9DF304F7-49FF-5A42-8455-1E2816705F02}" dt="2021-06-26T18:20:03.752" v="64"/>
          <ac:spMkLst>
            <pc:docMk/>
            <pc:sldMk cId="1567550759" sldId="266"/>
            <ac:spMk id="13" creationId="{4C5D6221-DA7B-4611-AA26-7D8E349FDE96}"/>
          </ac:spMkLst>
        </pc:spChg>
        <pc:spChg chg="add del mod">
          <ac:chgData name="Guest User" userId="S::urn:spo:anon#04e6f0e9cfbf338bc9e639ea1c638e4326d82b6a289a16966cd416e86b0c8d75::" providerId="AD" clId="Web-{9DF304F7-49FF-5A42-8455-1E2816705F02}" dt="2021-06-26T18:11:04.679" v="32"/>
          <ac:spMkLst>
            <pc:docMk/>
            <pc:sldMk cId="1567550759" sldId="266"/>
            <ac:spMk id="14" creationId="{B6E27793-B5C0-4752-9C72-524ED7381426}"/>
          </ac:spMkLst>
        </pc:spChg>
        <pc:spChg chg="add del mod">
          <ac:chgData name="Guest User" userId="S::urn:spo:anon#04e6f0e9cfbf338bc9e639ea1c638e4326d82b6a289a16966cd416e86b0c8d75::" providerId="AD" clId="Web-{9DF304F7-49FF-5A42-8455-1E2816705F02}" dt="2021-06-26T18:11:07.461" v="33"/>
          <ac:spMkLst>
            <pc:docMk/>
            <pc:sldMk cId="1567550759" sldId="266"/>
            <ac:spMk id="16" creationId="{ADB86261-546F-4BDE-82B1-DB3D4C9BEBB5}"/>
          </ac:spMkLst>
        </pc:spChg>
        <pc:spChg chg="add del mod">
          <ac:chgData name="Guest User" userId="S::urn:spo:anon#04e6f0e9cfbf338bc9e639ea1c638e4326d82b6a289a16966cd416e86b0c8d75::" providerId="AD" clId="Web-{9DF304F7-49FF-5A42-8455-1E2816705F02}" dt="2021-06-26T18:21:54.442" v="90"/>
          <ac:spMkLst>
            <pc:docMk/>
            <pc:sldMk cId="1567550759" sldId="266"/>
            <ac:spMk id="20" creationId="{024B5154-169D-41B7-A390-970689DF23BC}"/>
          </ac:spMkLst>
        </pc:spChg>
        <pc:spChg chg="add del">
          <ac:chgData name="Guest User" userId="S::urn:spo:anon#04e6f0e9cfbf338bc9e639ea1c638e4326d82b6a289a16966cd416e86b0c8d75::" providerId="AD" clId="Web-{9DF304F7-49FF-5A42-8455-1E2816705F02}" dt="2021-06-26T18:20:03.736" v="63"/>
          <ac:spMkLst>
            <pc:docMk/>
            <pc:sldMk cId="1567550759" sldId="266"/>
            <ac:spMk id="21" creationId="{D462EE7E-14DF-497D-AE08-F6623DB88E99}"/>
          </ac:spMkLst>
        </pc:spChg>
        <pc:spChg chg="add del">
          <ac:chgData name="Guest User" userId="S::urn:spo:anon#04e6f0e9cfbf338bc9e639ea1c638e4326d82b6a289a16966cd416e86b0c8d75::" providerId="AD" clId="Web-{9DF304F7-49FF-5A42-8455-1E2816705F02}" dt="2021-06-26T18:20:03.736" v="63"/>
          <ac:spMkLst>
            <pc:docMk/>
            <pc:sldMk cId="1567550759" sldId="266"/>
            <ac:spMk id="22" creationId="{B11AFB25-766A-42B7-9972-0B1DB137BDFD}"/>
          </ac:spMkLst>
        </pc:spChg>
        <pc:spChg chg="add del">
          <ac:chgData name="Guest User" userId="S::urn:spo:anon#04e6f0e9cfbf338bc9e639ea1c638e4326d82b6a289a16966cd416e86b0c8d75::" providerId="AD" clId="Web-{9DF304F7-49FF-5A42-8455-1E2816705F02}" dt="2021-06-26T18:19:48.220" v="61"/>
          <ac:spMkLst>
            <pc:docMk/>
            <pc:sldMk cId="1567550759" sldId="266"/>
            <ac:spMk id="23" creationId="{0E50BD57-9C77-41F2-974D-B4AFC88EAC5F}"/>
          </ac:spMkLst>
        </pc:spChg>
        <pc:spChg chg="add">
          <ac:chgData name="Guest User" userId="S::urn:spo:anon#04e6f0e9cfbf338bc9e639ea1c638e4326d82b6a289a16966cd416e86b0c8d75::" providerId="AD" clId="Web-{9DF304F7-49FF-5A42-8455-1E2816705F02}" dt="2021-06-26T18:20:03.752" v="64"/>
          <ac:spMkLst>
            <pc:docMk/>
            <pc:sldMk cId="1567550759" sldId="266"/>
            <ac:spMk id="24" creationId="{C3896A03-3945-419A-B66B-4EE266EDD152}"/>
          </ac:spMkLst>
        </pc:spChg>
        <pc:spChg chg="add">
          <ac:chgData name="Guest User" userId="S::urn:spo:anon#04e6f0e9cfbf338bc9e639ea1c638e4326d82b6a289a16966cd416e86b0c8d75::" providerId="AD" clId="Web-{9DF304F7-49FF-5A42-8455-1E2816705F02}" dt="2021-06-26T18:20:03.752" v="64"/>
          <ac:spMkLst>
            <pc:docMk/>
            <pc:sldMk cId="1567550759" sldId="266"/>
            <ac:spMk id="25" creationId="{B34F5AD2-EDBD-4BBD-A55C-EAFFD0C7097A}"/>
          </ac:spMkLst>
        </pc:spChg>
        <pc:spChg chg="add del">
          <ac:chgData name="Guest User" userId="S::urn:spo:anon#04e6f0e9cfbf338bc9e639ea1c638e4326d82b6a289a16966cd416e86b0c8d75::" providerId="AD" clId="Web-{9DF304F7-49FF-5A42-8455-1E2816705F02}" dt="2021-06-26T18:19:48.220" v="61"/>
          <ac:spMkLst>
            <pc:docMk/>
            <pc:sldMk cId="1567550759" sldId="266"/>
            <ac:spMk id="26" creationId="{AD96FDFD-4E42-4A06-B8B5-768A1DB9C2A9}"/>
          </ac:spMkLst>
        </pc:spChg>
        <pc:spChg chg="add del">
          <ac:chgData name="Guest User" userId="S::urn:spo:anon#04e6f0e9cfbf338bc9e639ea1c638e4326d82b6a289a16966cd416e86b0c8d75::" providerId="AD" clId="Web-{9DF304F7-49FF-5A42-8455-1E2816705F02}" dt="2021-06-26T18:20:56.285" v="76"/>
          <ac:spMkLst>
            <pc:docMk/>
            <pc:sldMk cId="1567550759" sldId="266"/>
            <ac:spMk id="27" creationId="{BC6FFF64-7665-48FC-BF74-7032ADB0EFFE}"/>
          </ac:spMkLst>
        </pc:spChg>
        <pc:spChg chg="add del">
          <ac:chgData name="Guest User" userId="S::urn:spo:anon#04e6f0e9cfbf338bc9e639ea1c638e4326d82b6a289a16966cd416e86b0c8d75::" providerId="AD" clId="Web-{9DF304F7-49FF-5A42-8455-1E2816705F02}" dt="2021-06-26T18:20:03.736" v="63"/>
          <ac:spMkLst>
            <pc:docMk/>
            <pc:sldMk cId="1567550759" sldId="266"/>
            <ac:spMk id="28" creationId="{2FBF0AC7-1F73-4A5E-882F-8C2A41F1AEA4}"/>
          </ac:spMkLst>
        </pc:spChg>
        <pc:spChg chg="add del mod">
          <ac:chgData name="Guest User" userId="S::urn:spo:anon#04e6f0e9cfbf338bc9e639ea1c638e4326d82b6a289a16966cd416e86b0c8d75::" providerId="AD" clId="Web-{9DF304F7-49FF-5A42-8455-1E2816705F02}" dt="2021-06-26T18:22:12.864" v="95"/>
          <ac:spMkLst>
            <pc:docMk/>
            <pc:sldMk cId="1567550759" sldId="266"/>
            <ac:spMk id="29" creationId="{98D7AE46-9038-442E-8422-656BDCCF71FD}"/>
          </ac:spMkLst>
        </pc:spChg>
        <pc:spChg chg="add ord">
          <ac:chgData name="Guest User" userId="S::urn:spo:anon#04e6f0e9cfbf338bc9e639ea1c638e4326d82b6a289a16966cd416e86b0c8d75::" providerId="AD" clId="Web-{9DF304F7-49FF-5A42-8455-1E2816705F02}" dt="2021-06-26T18:21:03.738" v="78"/>
          <ac:spMkLst>
            <pc:docMk/>
            <pc:sldMk cId="1567550759" sldId="266"/>
            <ac:spMk id="30" creationId="{450D3AD2-FA80-415F-A9CE-54D884561CD7}"/>
          </ac:spMkLst>
        </pc:spChg>
        <pc:spChg chg="add mod">
          <ac:chgData name="Guest User" userId="S::urn:spo:anon#04e6f0e9cfbf338bc9e639ea1c638e4326d82b6a289a16966cd416e86b0c8d75::" providerId="AD" clId="Web-{9DF304F7-49FF-5A42-8455-1E2816705F02}" dt="2021-06-26T20:54:20.005" v="1403" actId="20577"/>
          <ac:spMkLst>
            <pc:docMk/>
            <pc:sldMk cId="1567550759" sldId="266"/>
            <ac:spMk id="31" creationId="{41E04F16-35C4-4254-A0DE-CD52B2552E11}"/>
          </ac:spMkLst>
        </pc:spChg>
        <pc:picChg chg="add del mod ord">
          <ac:chgData name="Guest User" userId="S::urn:spo:anon#04e6f0e9cfbf338bc9e639ea1c638e4326d82b6a289a16966cd416e86b0c8d75::" providerId="AD" clId="Web-{9DF304F7-49FF-5A42-8455-1E2816705F02}" dt="2021-06-26T18:09:16.458" v="22"/>
          <ac:picMkLst>
            <pc:docMk/>
            <pc:sldMk cId="1567550759" sldId="266"/>
            <ac:picMk id="5" creationId="{57082499-DE71-4794-B595-E2B78DF0C49B}"/>
          </ac:picMkLst>
        </pc:picChg>
        <pc:picChg chg="add del mod ord">
          <ac:chgData name="Guest User" userId="S::urn:spo:anon#04e6f0e9cfbf338bc9e639ea1c638e4326d82b6a289a16966cd416e86b0c8d75::" providerId="AD" clId="Web-{9DF304F7-49FF-5A42-8455-1E2816705F02}" dt="2021-06-26T18:10:24.866" v="25"/>
          <ac:picMkLst>
            <pc:docMk/>
            <pc:sldMk cId="1567550759" sldId="266"/>
            <ac:picMk id="10" creationId="{EDD4207D-FE32-45C8-AC8E-FBEF4B66763C}"/>
          </ac:picMkLst>
        </pc:picChg>
        <pc:picChg chg="add mod ord">
          <ac:chgData name="Guest User" userId="S::urn:spo:anon#04e6f0e9cfbf338bc9e639ea1c638e4326d82b6a289a16966cd416e86b0c8d75::" providerId="AD" clId="Web-{9DF304F7-49FF-5A42-8455-1E2816705F02}" dt="2021-06-26T20:54:33.677" v="1405" actId="1076"/>
          <ac:picMkLst>
            <pc:docMk/>
            <pc:sldMk cId="1567550759" sldId="266"/>
            <ac:picMk id="15" creationId="{CBC0DEE6-BB83-47FD-A9F4-32B0FD0D63DC}"/>
          </ac:picMkLst>
        </pc:picChg>
        <pc:picChg chg="add mod ord">
          <ac:chgData name="Guest User" userId="S::urn:spo:anon#04e6f0e9cfbf338bc9e639ea1c638e4326d82b6a289a16966cd416e86b0c8d75::" providerId="AD" clId="Web-{9DF304F7-49FF-5A42-8455-1E2816705F02}" dt="2021-06-26T18:21:09.347" v="80" actId="1076"/>
          <ac:picMkLst>
            <pc:docMk/>
            <pc:sldMk cId="1567550759" sldId="266"/>
            <ac:picMk id="18" creationId="{B52364BB-5160-48B1-BAF9-80E4B118B4A0}"/>
          </ac:picMkLst>
        </pc:picChg>
        <pc:picChg chg="add mod ord">
          <ac:chgData name="Guest User" userId="S::urn:spo:anon#04e6f0e9cfbf338bc9e639ea1c638e4326d82b6a289a16966cd416e86b0c8d75::" providerId="AD" clId="Web-{9DF304F7-49FF-5A42-8455-1E2816705F02}" dt="2021-06-26T18:21:12.332" v="81" actId="14100"/>
          <ac:picMkLst>
            <pc:docMk/>
            <pc:sldMk cId="1567550759" sldId="266"/>
            <ac:picMk id="19" creationId="{FD5FC46F-B850-464E-8DE0-488BC30CA9BF}"/>
          </ac:picMkLst>
        </pc:picChg>
      </pc:sldChg>
      <pc:sldChg chg="addSp delSp modSp mod ord setBg setClrOvrMap modNotes">
        <pc:chgData name="Guest User" userId="S::urn:spo:anon#04e6f0e9cfbf338bc9e639ea1c638e4326d82b6a289a16966cd416e86b0c8d75::" providerId="AD" clId="Web-{9DF304F7-49FF-5A42-8455-1E2816705F02}" dt="2021-06-26T21:03:47.928" v="1446" actId="20577"/>
        <pc:sldMkLst>
          <pc:docMk/>
          <pc:sldMk cId="1421705937" sldId="267"/>
        </pc:sldMkLst>
        <pc:spChg chg="mod">
          <ac:chgData name="Guest User" userId="S::urn:spo:anon#04e6f0e9cfbf338bc9e639ea1c638e4326d82b6a289a16966cd416e86b0c8d75::" providerId="AD" clId="Web-{9DF304F7-49FF-5A42-8455-1E2816705F02}" dt="2021-06-26T20:09:22.312" v="596" actId="1076"/>
          <ac:spMkLst>
            <pc:docMk/>
            <pc:sldMk cId="1421705937" sldId="267"/>
            <ac:spMk id="2" creationId="{351AA458-9CAF-4FAD-A529-20ED98FF1F53}"/>
          </ac:spMkLst>
        </pc:spChg>
        <pc:spChg chg="del">
          <ac:chgData name="Guest User" userId="S::urn:spo:anon#04e6f0e9cfbf338bc9e639ea1c638e4326d82b6a289a16966cd416e86b0c8d75::" providerId="AD" clId="Web-{9DF304F7-49FF-5A42-8455-1E2816705F02}" dt="2021-06-26T18:26:59.231" v="138"/>
          <ac:spMkLst>
            <pc:docMk/>
            <pc:sldMk cId="1421705937" sldId="267"/>
            <ac:spMk id="3" creationId="{637A44FC-557B-4A0F-A4C2-71BAB2ECD39F}"/>
          </ac:spMkLst>
        </pc:spChg>
        <pc:spChg chg="add mod">
          <ac:chgData name="Guest User" userId="S::urn:spo:anon#04e6f0e9cfbf338bc9e639ea1c638e4326d82b6a289a16966cd416e86b0c8d75::" providerId="AD" clId="Web-{9DF304F7-49FF-5A42-8455-1E2816705F02}" dt="2021-06-26T21:03:47.928" v="1446" actId="20577"/>
          <ac:spMkLst>
            <pc:docMk/>
            <pc:sldMk cId="1421705937" sldId="267"/>
            <ac:spMk id="3" creationId="{B802D687-D86E-46C1-8497-296AE4694CA5}"/>
          </ac:spMkLst>
        </pc:spChg>
        <pc:spChg chg="del">
          <ac:chgData name="Guest User" userId="S::urn:spo:anon#04e6f0e9cfbf338bc9e639ea1c638e4326d82b6a289a16966cd416e86b0c8d75::" providerId="AD" clId="Web-{9DF304F7-49FF-5A42-8455-1E2816705F02}" dt="2021-06-26T18:27:38.966" v="155"/>
          <ac:spMkLst>
            <pc:docMk/>
            <pc:sldMk cId="1421705937" sldId="267"/>
            <ac:spMk id="4" creationId="{B56FE099-BBB4-44BF-9AA1-D6F53C9AE63D}"/>
          </ac:spMkLst>
        </pc:spChg>
        <pc:spChg chg="add del mod">
          <ac:chgData name="Guest User" userId="S::urn:spo:anon#04e6f0e9cfbf338bc9e639ea1c638e4326d82b6a289a16966cd416e86b0c8d75::" providerId="AD" clId="Web-{9DF304F7-49FF-5A42-8455-1E2816705F02}" dt="2021-06-26T18:27:19.575" v="152"/>
          <ac:spMkLst>
            <pc:docMk/>
            <pc:sldMk cId="1421705937" sldId="267"/>
            <ac:spMk id="6" creationId="{57F78419-B5C7-4D4C-9042-6F569850CF04}"/>
          </ac:spMkLst>
        </pc:spChg>
        <pc:spChg chg="add mod ord">
          <ac:chgData name="Guest User" userId="S::urn:spo:anon#04e6f0e9cfbf338bc9e639ea1c638e4326d82b6a289a16966cd416e86b0c8d75::" providerId="AD" clId="Web-{9DF304F7-49FF-5A42-8455-1E2816705F02}" dt="2021-06-26T18:33:22.741" v="210" actId="14100"/>
          <ac:spMkLst>
            <pc:docMk/>
            <pc:sldMk cId="1421705937" sldId="267"/>
            <ac:spMk id="9" creationId="{5FA123F8-A81A-45B5-93AB-53D93CF9CF5F}"/>
          </ac:spMkLst>
        </pc:spChg>
        <pc:spChg chg="add mod">
          <ac:chgData name="Guest User" userId="S::urn:spo:anon#04e6f0e9cfbf338bc9e639ea1c638e4326d82b6a289a16966cd416e86b0c8d75::" providerId="AD" clId="Web-{9DF304F7-49FF-5A42-8455-1E2816705F02}" dt="2021-06-26T18:57:26.581" v="450" actId="20577"/>
          <ac:spMkLst>
            <pc:docMk/>
            <pc:sldMk cId="1421705937" sldId="267"/>
            <ac:spMk id="10" creationId="{8B357DA5-ABDE-4E26-BF35-F0F4EC2A278B}"/>
          </ac:spMkLst>
        </pc:spChg>
        <pc:spChg chg="add del mod">
          <ac:chgData name="Guest User" userId="S::urn:spo:anon#04e6f0e9cfbf338bc9e639ea1c638e4326d82b6a289a16966cd416e86b0c8d75::" providerId="AD" clId="Web-{9DF304F7-49FF-5A42-8455-1E2816705F02}" dt="2021-06-26T18:30:17.221" v="185"/>
          <ac:spMkLst>
            <pc:docMk/>
            <pc:sldMk cId="1421705937" sldId="267"/>
            <ac:spMk id="12" creationId="{76250986-B615-4D79-ABC3-C453E715F96B}"/>
          </ac:spMkLst>
        </pc:spChg>
        <pc:spChg chg="add">
          <ac:chgData name="Guest User" userId="S::urn:spo:anon#04e6f0e9cfbf338bc9e639ea1c638e4326d82b6a289a16966cd416e86b0c8d75::" providerId="AD" clId="Web-{9DF304F7-49FF-5A42-8455-1E2816705F02}" dt="2021-06-26T18:28:03.967" v="159"/>
          <ac:spMkLst>
            <pc:docMk/>
            <pc:sldMk cId="1421705937" sldId="267"/>
            <ac:spMk id="15" creationId="{A3BAF07C-C39E-42EB-BB22-8D46691D9735}"/>
          </ac:spMkLst>
        </pc:spChg>
        <pc:grpChg chg="add">
          <ac:chgData name="Guest User" userId="S::urn:spo:anon#04e6f0e9cfbf338bc9e639ea1c638e4326d82b6a289a16966cd416e86b0c8d75::" providerId="AD" clId="Web-{9DF304F7-49FF-5A42-8455-1E2816705F02}" dt="2021-06-26T18:28:03.967" v="159"/>
          <ac:grpSpMkLst>
            <pc:docMk/>
            <pc:sldMk cId="1421705937" sldId="267"/>
            <ac:grpSpMk id="17" creationId="{D8E9CF54-0466-4261-9E62-0249E60E1886}"/>
          </ac:grpSpMkLst>
        </pc:grpChg>
        <pc:picChg chg="add mod ord">
          <ac:chgData name="Guest User" userId="S::urn:spo:anon#04e6f0e9cfbf338bc9e639ea1c638e4326d82b6a289a16966cd416e86b0c8d75::" providerId="AD" clId="Web-{9DF304F7-49FF-5A42-8455-1E2816705F02}" dt="2021-06-26T20:16:05.498" v="677" actId="1076"/>
          <ac:picMkLst>
            <pc:docMk/>
            <pc:sldMk cId="1421705937" sldId="267"/>
            <ac:picMk id="5" creationId="{7BF88C58-8D11-4515-933A-9D7187F6E547}"/>
          </ac:picMkLst>
        </pc:picChg>
        <pc:picChg chg="add mod ord">
          <ac:chgData name="Guest User" userId="S::urn:spo:anon#04e6f0e9cfbf338bc9e639ea1c638e4326d82b6a289a16966cd416e86b0c8d75::" providerId="AD" clId="Web-{9DF304F7-49FF-5A42-8455-1E2816705F02}" dt="2021-06-26T20:16:03.154" v="676" actId="1076"/>
          <ac:picMkLst>
            <pc:docMk/>
            <pc:sldMk cId="1421705937" sldId="267"/>
            <ac:picMk id="8" creationId="{00E24B81-3D6B-46CE-9E9B-BDC7EAA76DE1}"/>
          </ac:picMkLst>
        </pc:picChg>
      </pc:sldChg>
      <pc:sldChg chg="addSp delSp modSp mod setBg modNotes">
        <pc:chgData name="Guest User" userId="S::urn:spo:anon#04e6f0e9cfbf338bc9e639ea1c638e4326d82b6a289a16966cd416e86b0c8d75::" providerId="AD" clId="Web-{9DF304F7-49FF-5A42-8455-1E2816705F02}" dt="2021-06-26T20:52:12.611" v="1333" actId="20577"/>
        <pc:sldMkLst>
          <pc:docMk/>
          <pc:sldMk cId="144906449" sldId="268"/>
        </pc:sldMkLst>
        <pc:spChg chg="del mod">
          <ac:chgData name="Guest User" userId="S::urn:spo:anon#04e6f0e9cfbf338bc9e639ea1c638e4326d82b6a289a16966cd416e86b0c8d75::" providerId="AD" clId="Web-{9DF304F7-49FF-5A42-8455-1E2816705F02}" dt="2021-06-26T19:17:00.549" v="554"/>
          <ac:spMkLst>
            <pc:docMk/>
            <pc:sldMk cId="144906449" sldId="268"/>
            <ac:spMk id="2" creationId="{DD9D4E64-B9F6-40BE-8F54-6F66B4521AC6}"/>
          </ac:spMkLst>
        </pc:spChg>
        <pc:spChg chg="mod">
          <ac:chgData name="Guest User" userId="S::urn:spo:anon#04e6f0e9cfbf338bc9e639ea1c638e4326d82b6a289a16966cd416e86b0c8d75::" providerId="AD" clId="Web-{9DF304F7-49FF-5A42-8455-1E2816705F02}" dt="2021-06-26T20:52:12.611" v="1333" actId="20577"/>
          <ac:spMkLst>
            <pc:docMk/>
            <pc:sldMk cId="144906449" sldId="268"/>
            <ac:spMk id="3" creationId="{073DD9BA-2A7B-4BA3-BCDA-51A4C9B9EBDE}"/>
          </ac:spMkLst>
        </pc:spChg>
        <pc:spChg chg="del">
          <ac:chgData name="Guest User" userId="S::urn:spo:anon#04e6f0e9cfbf338bc9e639ea1c638e4326d82b6a289a16966cd416e86b0c8d75::" providerId="AD" clId="Web-{9DF304F7-49FF-5A42-8455-1E2816705F02}" dt="2021-06-26T19:09:14.760" v="494"/>
          <ac:spMkLst>
            <pc:docMk/>
            <pc:sldMk cId="144906449" sldId="268"/>
            <ac:spMk id="4" creationId="{D6711CC5-3800-4EB7-A0E3-C1EEAF2F494C}"/>
          </ac:spMkLst>
        </pc:spChg>
        <pc:spChg chg="add del">
          <ac:chgData name="Guest User" userId="S::urn:spo:anon#04e6f0e9cfbf338bc9e639ea1c638e4326d82b6a289a16966cd416e86b0c8d75::" providerId="AD" clId="Web-{9DF304F7-49FF-5A42-8455-1E2816705F02}" dt="2021-06-26T19:16:11.032" v="553"/>
          <ac:spMkLst>
            <pc:docMk/>
            <pc:sldMk cId="144906449" sldId="268"/>
            <ac:spMk id="7" creationId="{5E39A796-BE83-48B1-B33F-35C4A32AAB57}"/>
          </ac:spMkLst>
        </pc:spChg>
        <pc:spChg chg="add del mod">
          <ac:chgData name="Guest User" userId="S::urn:spo:anon#04e6f0e9cfbf338bc9e639ea1c638e4326d82b6a289a16966cd416e86b0c8d75::" providerId="AD" clId="Web-{9DF304F7-49FF-5A42-8455-1E2816705F02}" dt="2021-06-26T19:17:09.752" v="557"/>
          <ac:spMkLst>
            <pc:docMk/>
            <pc:sldMk cId="144906449" sldId="268"/>
            <ac:spMk id="8" creationId="{37596EE2-4BB9-4C0D-B7FC-A47A46CDD33A}"/>
          </ac:spMkLst>
        </pc:spChg>
        <pc:spChg chg="add mod">
          <ac:chgData name="Guest User" userId="S::urn:spo:anon#04e6f0e9cfbf338bc9e639ea1c638e4326d82b6a289a16966cd416e86b0c8d75::" providerId="AD" clId="Web-{9DF304F7-49FF-5A42-8455-1E2816705F02}" dt="2021-06-26T20:09:37.016" v="609" actId="20577"/>
          <ac:spMkLst>
            <pc:docMk/>
            <pc:sldMk cId="144906449" sldId="268"/>
            <ac:spMk id="9" creationId="{6F9E1661-07B9-4F06-AE85-441154D5E037}"/>
          </ac:spMkLst>
        </pc:spChg>
        <pc:spChg chg="add del">
          <ac:chgData name="Guest User" userId="S::urn:spo:anon#04e6f0e9cfbf338bc9e639ea1c638e4326d82b6a289a16966cd416e86b0c8d75::" providerId="AD" clId="Web-{9DF304F7-49FF-5A42-8455-1E2816705F02}" dt="2021-06-26T19:12:51.799" v="543"/>
          <ac:spMkLst>
            <pc:docMk/>
            <pc:sldMk cId="144906449" sldId="268"/>
            <ac:spMk id="10" creationId="{73DE2CFE-42F2-48F0-8706-5264E012B10C}"/>
          </ac:spMkLst>
        </pc:spChg>
        <pc:spChg chg="add del">
          <ac:chgData name="Guest User" userId="S::urn:spo:anon#04e6f0e9cfbf338bc9e639ea1c638e4326d82b6a289a16966cd416e86b0c8d75::" providerId="AD" clId="Web-{9DF304F7-49FF-5A42-8455-1E2816705F02}" dt="2021-06-26T19:16:11.032" v="553"/>
          <ac:spMkLst>
            <pc:docMk/>
            <pc:sldMk cId="144906449" sldId="268"/>
            <ac:spMk id="12" creationId="{72F84B47-E267-4194-8194-831DB7B5547F}"/>
          </ac:spMkLst>
        </pc:spChg>
        <pc:spChg chg="add">
          <ac:chgData name="Guest User" userId="S::urn:spo:anon#04e6f0e9cfbf338bc9e639ea1c638e4326d82b6a289a16966cd416e86b0c8d75::" providerId="AD" clId="Web-{9DF304F7-49FF-5A42-8455-1E2816705F02}" dt="2021-06-26T19:16:11.032" v="553"/>
          <ac:spMkLst>
            <pc:docMk/>
            <pc:sldMk cId="144906449" sldId="268"/>
            <ac:spMk id="17" creationId="{36D30126-6314-4A93-B27E-5C66CF781924}"/>
          </ac:spMkLst>
        </pc:spChg>
        <pc:spChg chg="add">
          <ac:chgData name="Guest User" userId="S::urn:spo:anon#04e6f0e9cfbf338bc9e639ea1c638e4326d82b6a289a16966cd416e86b0c8d75::" providerId="AD" clId="Web-{9DF304F7-49FF-5A42-8455-1E2816705F02}" dt="2021-06-26T19:16:11.032" v="553"/>
          <ac:spMkLst>
            <pc:docMk/>
            <pc:sldMk cId="144906449" sldId="268"/>
            <ac:spMk id="19" creationId="{4038CB10-1F5C-4D54-9DF7-12586DE5B007}"/>
          </ac:spMkLst>
        </pc:spChg>
        <pc:spChg chg="add">
          <ac:chgData name="Guest User" userId="S::urn:spo:anon#04e6f0e9cfbf338bc9e639ea1c638e4326d82b6a289a16966cd416e86b0c8d75::" providerId="AD" clId="Web-{9DF304F7-49FF-5A42-8455-1E2816705F02}" dt="2021-06-26T19:16:11.032" v="553"/>
          <ac:spMkLst>
            <pc:docMk/>
            <pc:sldMk cId="144906449" sldId="268"/>
            <ac:spMk id="21" creationId="{73ED6512-6858-4552-B699-9A97FE9A4EA2}"/>
          </ac:spMkLst>
        </pc:spChg>
        <pc:picChg chg="add mod ord">
          <ac:chgData name="Guest User" userId="S::urn:spo:anon#04e6f0e9cfbf338bc9e639ea1c638e4326d82b6a289a16966cd416e86b0c8d75::" providerId="AD" clId="Web-{9DF304F7-49FF-5A42-8455-1E2816705F02}" dt="2021-06-26T19:16:11.032" v="553"/>
          <ac:picMkLst>
            <pc:docMk/>
            <pc:sldMk cId="144906449" sldId="268"/>
            <ac:picMk id="5" creationId="{15157A6D-3E21-45A9-B7B9-696F8E6F26AD}"/>
          </ac:picMkLst>
        </pc:picChg>
      </pc:sldChg>
      <pc:sldChg chg="addSp modSp new mod setBg setClrOvrMap modNotes">
        <pc:chgData name="Guest User" userId="S::urn:spo:anon#04e6f0e9cfbf338bc9e639ea1c638e4326d82b6a289a16966cd416e86b0c8d75::" providerId="AD" clId="Web-{9DF304F7-49FF-5A42-8455-1E2816705F02}" dt="2021-06-26T21:03:00.036" v="1435"/>
        <pc:sldMkLst>
          <pc:docMk/>
          <pc:sldMk cId="493113839" sldId="271"/>
        </pc:sldMkLst>
        <pc:spChg chg="mod">
          <ac:chgData name="Guest User" userId="S::urn:spo:anon#04e6f0e9cfbf338bc9e639ea1c638e4326d82b6a289a16966cd416e86b0c8d75::" providerId="AD" clId="Web-{9DF304F7-49FF-5A42-8455-1E2816705F02}" dt="2021-06-26T20:55:19.491" v="1408" actId="1076"/>
          <ac:spMkLst>
            <pc:docMk/>
            <pc:sldMk cId="493113839" sldId="271"/>
            <ac:spMk id="2" creationId="{56B0ADD8-6770-47BD-8FBC-58802BAE974E}"/>
          </ac:spMkLst>
        </pc:spChg>
        <pc:spChg chg="add mod">
          <ac:chgData name="Guest User" userId="S::urn:spo:anon#04e6f0e9cfbf338bc9e639ea1c638e4326d82b6a289a16966cd416e86b0c8d75::" providerId="AD" clId="Web-{9DF304F7-49FF-5A42-8455-1E2816705F02}" dt="2021-06-26T19:01:07.275" v="487" actId="1076"/>
          <ac:spMkLst>
            <pc:docMk/>
            <pc:sldMk cId="493113839" sldId="271"/>
            <ac:spMk id="3" creationId="{5E02BACC-FC46-4330-A57F-8A327D6F60D6}"/>
          </ac:spMkLst>
        </pc:spChg>
        <pc:spChg chg="add">
          <ac:chgData name="Guest User" userId="S::urn:spo:anon#04e6f0e9cfbf338bc9e639ea1c638e4326d82b6a289a16966cd416e86b0c8d75::" providerId="AD" clId="Web-{9DF304F7-49FF-5A42-8455-1E2816705F02}" dt="2021-06-26T18:43:42.728" v="252"/>
          <ac:spMkLst>
            <pc:docMk/>
            <pc:sldMk cId="493113839" sldId="271"/>
            <ac:spMk id="7" creationId="{DA3C47C2-33A2-44B2-BEAB-FEB679075C24}"/>
          </ac:spMkLst>
        </pc:spChg>
        <pc:spChg chg="add">
          <ac:chgData name="Guest User" userId="S::urn:spo:anon#04e6f0e9cfbf338bc9e639ea1c638e4326d82b6a289a16966cd416e86b0c8d75::" providerId="AD" clId="Web-{9DF304F7-49FF-5A42-8455-1E2816705F02}" dt="2021-06-26T18:43:42.728" v="252"/>
          <ac:spMkLst>
            <pc:docMk/>
            <pc:sldMk cId="493113839" sldId="271"/>
            <ac:spMk id="9" creationId="{AD182BA8-54AD-4D9F-8264-B0FA8BB47D7C}"/>
          </ac:spMkLst>
        </pc:spChg>
        <pc:spChg chg="add">
          <ac:chgData name="Guest User" userId="S::urn:spo:anon#04e6f0e9cfbf338bc9e639ea1c638e4326d82b6a289a16966cd416e86b0c8d75::" providerId="AD" clId="Web-{9DF304F7-49FF-5A42-8455-1E2816705F02}" dt="2021-06-26T18:43:42.728" v="252"/>
          <ac:spMkLst>
            <pc:docMk/>
            <pc:sldMk cId="493113839" sldId="271"/>
            <ac:spMk id="11" creationId="{4ED83379-0499-45E1-AB78-6AA230F96442}"/>
          </ac:spMkLst>
        </pc:spChg>
        <pc:picChg chg="add mod">
          <ac:chgData name="Guest User" userId="S::urn:spo:anon#04e6f0e9cfbf338bc9e639ea1c638e4326d82b6a289a16966cd416e86b0c8d75::" providerId="AD" clId="Web-{9DF304F7-49FF-5A42-8455-1E2816705F02}" dt="2021-06-26T18:58:57.209" v="456" actId="1076"/>
          <ac:picMkLst>
            <pc:docMk/>
            <pc:sldMk cId="493113839" sldId="271"/>
            <ac:picMk id="4" creationId="{A99CFABE-3A2A-4303-8FE8-F0B198232BBD}"/>
          </ac:picMkLst>
        </pc:picChg>
        <pc:picChg chg="add mod">
          <ac:chgData name="Guest User" userId="S::urn:spo:anon#04e6f0e9cfbf338bc9e639ea1c638e4326d82b6a289a16966cd416e86b0c8d75::" providerId="AD" clId="Web-{9DF304F7-49FF-5A42-8455-1E2816705F02}" dt="2021-06-26T19:01:42.323" v="491" actId="1076"/>
          <ac:picMkLst>
            <pc:docMk/>
            <pc:sldMk cId="493113839" sldId="271"/>
            <ac:picMk id="5" creationId="{C8743DFE-DEF6-4154-961B-5DB97E108B01}"/>
          </ac:picMkLst>
        </pc:picChg>
        <pc:picChg chg="add mod">
          <ac:chgData name="Guest User" userId="S::urn:spo:anon#04e6f0e9cfbf338bc9e639ea1c638e4326d82b6a289a16966cd416e86b0c8d75::" providerId="AD" clId="Web-{9DF304F7-49FF-5A42-8455-1E2816705F02}" dt="2021-06-26T19:00:45.477" v="484" actId="1076"/>
          <ac:picMkLst>
            <pc:docMk/>
            <pc:sldMk cId="493113839" sldId="271"/>
            <ac:picMk id="6" creationId="{2C1669A5-9F4C-40CB-BB0F-77F78ADC4561}"/>
          </ac:picMkLst>
        </pc:picChg>
        <pc:picChg chg="add mod">
          <ac:chgData name="Guest User" userId="S::urn:spo:anon#04e6f0e9cfbf338bc9e639ea1c638e4326d82b6a289a16966cd416e86b0c8d75::" providerId="AD" clId="Web-{9DF304F7-49FF-5A42-8455-1E2816705F02}" dt="2021-06-26T20:55:26.210" v="1410" actId="1076"/>
          <ac:picMkLst>
            <pc:docMk/>
            <pc:sldMk cId="493113839" sldId="271"/>
            <ac:picMk id="8" creationId="{35CFC9F9-D0D6-4BA4-BC9E-5FC0C22DFED8}"/>
          </ac:picMkLst>
        </pc:picChg>
      </pc:sldChg>
    </pc:docChg>
  </pc:docChgLst>
  <pc:docChgLst>
    <pc:chgData name="Jenifer Jackson" userId="S::jacksonjn3@vcu.edu::e1188c4d-5987-43e0-985b-0bab9afb0c53" providerId="AD" clId="Web-{999AF2BE-C66A-C494-5814-B8735DE1C14B}"/>
    <pc:docChg chg="modSld">
      <pc:chgData name="Jenifer Jackson" userId="S::jacksonjn3@vcu.edu::e1188c4d-5987-43e0-985b-0bab9afb0c53" providerId="AD" clId="Web-{999AF2BE-C66A-C494-5814-B8735DE1C14B}" dt="2021-06-27T07:48:13.841" v="1"/>
      <pc:docMkLst>
        <pc:docMk/>
      </pc:docMkLst>
      <pc:sldChg chg="modNotes">
        <pc:chgData name="Jenifer Jackson" userId="S::jacksonjn3@vcu.edu::e1188c4d-5987-43e0-985b-0bab9afb0c53" providerId="AD" clId="Web-{999AF2BE-C66A-C494-5814-B8735DE1C14B}" dt="2021-06-27T07:48:13.841" v="1"/>
        <pc:sldMkLst>
          <pc:docMk/>
          <pc:sldMk cId="1567550759" sldId="266"/>
        </pc:sldMkLst>
      </pc:sldChg>
    </pc:docChg>
  </pc:docChgLst>
  <pc:docChgLst>
    <pc:chgData name="Guest User" userId="S::urn:spo:anon#04e6f0e9cfbf338bc9e639ea1c638e4326d82b6a289a16966cd416e86b0c8d75::" providerId="AD" clId="Web-{54D5974A-4780-EA38-352E-EBF159573C60}"/>
    <pc:docChg chg="addSld modSld">
      <pc:chgData name="Guest User" userId="S::urn:spo:anon#04e6f0e9cfbf338bc9e639ea1c638e4326d82b6a289a16966cd416e86b0c8d75::" providerId="AD" clId="Web-{54D5974A-4780-EA38-352E-EBF159573C60}" dt="2021-06-27T23:09:10.740" v="1284" actId="20577"/>
      <pc:docMkLst>
        <pc:docMk/>
      </pc:docMkLst>
      <pc:sldChg chg="modSp">
        <pc:chgData name="Guest User" userId="S::urn:spo:anon#04e6f0e9cfbf338bc9e639ea1c638e4326d82b6a289a16966cd416e86b0c8d75::" providerId="AD" clId="Web-{54D5974A-4780-EA38-352E-EBF159573C60}" dt="2021-06-27T23:03:54.763" v="1175" actId="20577"/>
        <pc:sldMkLst>
          <pc:docMk/>
          <pc:sldMk cId="2890092654" sldId="277"/>
        </pc:sldMkLst>
        <pc:spChg chg="mod">
          <ac:chgData name="Guest User" userId="S::urn:spo:anon#04e6f0e9cfbf338bc9e639ea1c638e4326d82b6a289a16966cd416e86b0c8d75::" providerId="AD" clId="Web-{54D5974A-4780-EA38-352E-EBF159573C60}" dt="2021-06-27T23:03:54.763" v="1175" actId="20577"/>
          <ac:spMkLst>
            <pc:docMk/>
            <pc:sldMk cId="2890092654" sldId="277"/>
            <ac:spMk id="3" creationId="{5E02BACC-FC46-4330-A57F-8A327D6F60D6}"/>
          </ac:spMkLst>
        </pc:spChg>
      </pc:sldChg>
      <pc:sldChg chg="modSp">
        <pc:chgData name="Guest User" userId="S::urn:spo:anon#04e6f0e9cfbf338bc9e639ea1c638e4326d82b6a289a16966cd416e86b0c8d75::" providerId="AD" clId="Web-{54D5974A-4780-EA38-352E-EBF159573C60}" dt="2021-06-27T23:09:10.740" v="1284" actId="20577"/>
        <pc:sldMkLst>
          <pc:docMk/>
          <pc:sldMk cId="3402675820" sldId="278"/>
        </pc:sldMkLst>
        <pc:spChg chg="mod">
          <ac:chgData name="Guest User" userId="S::urn:spo:anon#04e6f0e9cfbf338bc9e639ea1c638e4326d82b6a289a16966cd416e86b0c8d75::" providerId="AD" clId="Web-{54D5974A-4780-EA38-352E-EBF159573C60}" dt="2021-06-27T23:09:10.740" v="1284" actId="20577"/>
          <ac:spMkLst>
            <pc:docMk/>
            <pc:sldMk cId="3402675820" sldId="278"/>
            <ac:spMk id="44" creationId="{E01CD470-3A1E-4D82-8FFB-293B5629DECA}"/>
          </ac:spMkLst>
        </pc:spChg>
        <pc:spChg chg="mod">
          <ac:chgData name="Guest User" userId="S::urn:spo:anon#04e6f0e9cfbf338bc9e639ea1c638e4326d82b6a289a16966cd416e86b0c8d75::" providerId="AD" clId="Web-{54D5974A-4780-EA38-352E-EBF159573C60}" dt="2021-06-27T22:47:25.298" v="492" actId="20577"/>
          <ac:spMkLst>
            <pc:docMk/>
            <pc:sldMk cId="3402675820" sldId="278"/>
            <ac:spMk id="46" creationId="{8B14368B-673B-4C96-8A6D-AD84AC7ED694}"/>
          </ac:spMkLst>
        </pc:spChg>
      </pc:sldChg>
      <pc:sldChg chg="addSp delSp modSp add mod replId setBg setClrOvrMap">
        <pc:chgData name="Guest User" userId="S::urn:spo:anon#04e6f0e9cfbf338bc9e639ea1c638e4326d82b6a289a16966cd416e86b0c8d75::" providerId="AD" clId="Web-{54D5974A-4780-EA38-352E-EBF159573C60}" dt="2021-06-27T23:08:01.238" v="1275" actId="1076"/>
        <pc:sldMkLst>
          <pc:docMk/>
          <pc:sldMk cId="2930141229" sldId="279"/>
        </pc:sldMkLst>
        <pc:spChg chg="mod">
          <ac:chgData name="Guest User" userId="S::urn:spo:anon#04e6f0e9cfbf338bc9e639ea1c638e4326d82b6a289a16966cd416e86b0c8d75::" providerId="AD" clId="Web-{54D5974A-4780-EA38-352E-EBF159573C60}" dt="2021-06-27T23:00:40.304" v="1064" actId="1076"/>
          <ac:spMkLst>
            <pc:docMk/>
            <pc:sldMk cId="2930141229" sldId="279"/>
            <ac:spMk id="2" creationId="{E81AE945-F352-48BA-9703-67772B536063}"/>
          </ac:spMkLst>
        </pc:spChg>
        <pc:spChg chg="mod">
          <ac:chgData name="Guest User" userId="S::urn:spo:anon#04e6f0e9cfbf338bc9e639ea1c638e4326d82b6a289a16966cd416e86b0c8d75::" providerId="AD" clId="Web-{54D5974A-4780-EA38-352E-EBF159573C60}" dt="2021-06-27T23:07:05.565" v="1245" actId="1076"/>
          <ac:spMkLst>
            <pc:docMk/>
            <pc:sldMk cId="2930141229" sldId="279"/>
            <ac:spMk id="3" creationId="{B749AF21-CE30-4413-B676-C50695902224}"/>
          </ac:spMkLst>
        </pc:spChg>
        <pc:spChg chg="add mod">
          <ac:chgData name="Guest User" userId="S::urn:spo:anon#04e6f0e9cfbf338bc9e639ea1c638e4326d82b6a289a16966cd416e86b0c8d75::" providerId="AD" clId="Web-{54D5974A-4780-EA38-352E-EBF159573C60}" dt="2021-06-27T23:08:01.238" v="1275" actId="1076"/>
          <ac:spMkLst>
            <pc:docMk/>
            <pc:sldMk cId="2930141229" sldId="279"/>
            <ac:spMk id="5" creationId="{B85D4E43-6B7F-4EE6-AC92-291C6EE7237E}"/>
          </ac:spMkLst>
        </pc:spChg>
        <pc:spChg chg="add del mod">
          <ac:chgData name="Guest User" userId="S::urn:spo:anon#04e6f0e9cfbf338bc9e639ea1c638e4326d82b6a289a16966cd416e86b0c8d75::" providerId="AD" clId="Web-{54D5974A-4780-EA38-352E-EBF159573C60}" dt="2021-06-27T23:00:56.867" v="1068"/>
          <ac:spMkLst>
            <pc:docMk/>
            <pc:sldMk cId="2930141229" sldId="279"/>
            <ac:spMk id="7" creationId="{0FB6260A-4C39-43D9-BB0E-87D616FAB34C}"/>
          </ac:spMkLst>
        </pc:spChg>
        <pc:spChg chg="add">
          <ac:chgData name="Guest User" userId="S::urn:spo:anon#04e6f0e9cfbf338bc9e639ea1c638e4326d82b6a289a16966cd416e86b0c8d75::" providerId="AD" clId="Web-{54D5974A-4780-EA38-352E-EBF159573C60}" dt="2021-06-27T22:51:21.273" v="503"/>
          <ac:spMkLst>
            <pc:docMk/>
            <pc:sldMk cId="2930141229" sldId="279"/>
            <ac:spMk id="79" creationId="{04812C46-200A-4DEB-A05E-3ED6C68C2387}"/>
          </ac:spMkLst>
        </pc:spChg>
        <pc:spChg chg="add">
          <ac:chgData name="Guest User" userId="S::urn:spo:anon#04e6f0e9cfbf338bc9e639ea1c638e4326d82b6a289a16966cd416e86b0c8d75::" providerId="AD" clId="Web-{54D5974A-4780-EA38-352E-EBF159573C60}" dt="2021-06-27T22:51:21.273" v="503"/>
          <ac:spMkLst>
            <pc:docMk/>
            <pc:sldMk cId="2930141229" sldId="279"/>
            <ac:spMk id="81" creationId="{D1EA859B-E555-4109-94F3-6700E046E008}"/>
          </ac:spMkLst>
        </pc:spChg>
        <pc:spChg chg="del">
          <ac:chgData name="Guest User" userId="S::urn:spo:anon#04e6f0e9cfbf338bc9e639ea1c638e4326d82b6a289a16966cd416e86b0c8d75::" providerId="AD" clId="Web-{54D5974A-4780-EA38-352E-EBF159573C60}" dt="2021-06-27T22:51:21.273" v="503"/>
          <ac:spMkLst>
            <pc:docMk/>
            <pc:sldMk cId="2930141229" sldId="279"/>
            <ac:spMk id="136" creationId="{DCFD1A13-2B88-47B7-AAE9-AD6F3296EE2F}"/>
          </ac:spMkLst>
        </pc:spChg>
        <pc:spChg chg="del">
          <ac:chgData name="Guest User" userId="S::urn:spo:anon#04e6f0e9cfbf338bc9e639ea1c638e4326d82b6a289a16966cd416e86b0c8d75::" providerId="AD" clId="Web-{54D5974A-4780-EA38-352E-EBF159573C60}" dt="2021-06-27T22:51:21.273" v="503"/>
          <ac:spMkLst>
            <pc:docMk/>
            <pc:sldMk cId="2930141229" sldId="279"/>
            <ac:spMk id="138" creationId="{F5CE4102-C93A-420A-98A7-5A7DD0C5C5B1}"/>
          </ac:spMkLst>
        </pc:spChg>
        <pc:picChg chg="add mod ord">
          <ac:chgData name="Guest User" userId="S::urn:spo:anon#04e6f0e9cfbf338bc9e639ea1c638e4326d82b6a289a16966cd416e86b0c8d75::" providerId="AD" clId="Web-{54D5974A-4780-EA38-352E-EBF159573C60}" dt="2021-06-27T22:51:21.273" v="503"/>
          <ac:picMkLst>
            <pc:docMk/>
            <pc:sldMk cId="2930141229" sldId="279"/>
            <ac:picMk id="4" creationId="{87B82B57-1D81-43BE-A296-752E2BF79A1D}"/>
          </ac:picMkLst>
        </pc:picChg>
        <pc:picChg chg="del">
          <ac:chgData name="Guest User" userId="S::urn:spo:anon#04e6f0e9cfbf338bc9e639ea1c638e4326d82b6a289a16966cd416e86b0c8d75::" providerId="AD" clId="Web-{54D5974A-4780-EA38-352E-EBF159573C60}" dt="2021-06-27T22:49:13.988" v="496"/>
          <ac:picMkLst>
            <pc:docMk/>
            <pc:sldMk cId="2930141229" sldId="279"/>
            <ac:picMk id="6" creationId="{57092AD3-CA6B-4ABF-98C6-A0C1B6CADF32}"/>
          </ac:picMkLst>
        </pc:picChg>
        <pc:picChg chg="del">
          <ac:chgData name="Guest User" userId="S::urn:spo:anon#04e6f0e9cfbf338bc9e639ea1c638e4326d82b6a289a16966cd416e86b0c8d75::" providerId="AD" clId="Web-{54D5974A-4780-EA38-352E-EBF159573C60}" dt="2021-06-27T22:49:15.551" v="497"/>
          <ac:picMkLst>
            <pc:docMk/>
            <pc:sldMk cId="2930141229" sldId="279"/>
            <ac:picMk id="1027" creationId="{6E74E0C5-04B3-4B46-BC89-4564F9BB0364}"/>
          </ac:picMkLst>
        </pc:picChg>
      </pc:sldChg>
    </pc:docChg>
  </pc:docChgLst>
  <pc:docChgLst>
    <pc:chgData name="Guest User" userId="S::urn:spo:anon#04e6f0e9cfbf338bc9e639ea1c638e4326d82b6a289a16966cd416e86b0c8d75::" providerId="AD" clId="Web-{8B7F3222-530E-909A-641E-355323D2503B}"/>
    <pc:docChg chg="modSld">
      <pc:chgData name="Guest User" userId="S::urn:spo:anon#04e6f0e9cfbf338bc9e639ea1c638e4326d82b6a289a16966cd416e86b0c8d75::" providerId="AD" clId="Web-{8B7F3222-530E-909A-641E-355323D2503B}" dt="2021-06-29T21:54:59.611" v="65" actId="1076"/>
      <pc:docMkLst>
        <pc:docMk/>
      </pc:docMkLst>
      <pc:sldChg chg="addSp delSp modSp">
        <pc:chgData name="Guest User" userId="S::urn:spo:anon#04e6f0e9cfbf338bc9e639ea1c638e4326d82b6a289a16966cd416e86b0c8d75::" providerId="AD" clId="Web-{8B7F3222-530E-909A-641E-355323D2503B}" dt="2021-06-29T21:54:59.611" v="65" actId="1076"/>
        <pc:sldMkLst>
          <pc:docMk/>
          <pc:sldMk cId="1421705937" sldId="267"/>
        </pc:sldMkLst>
        <pc:spChg chg="mod">
          <ac:chgData name="Guest User" userId="S::urn:spo:anon#04e6f0e9cfbf338bc9e639ea1c638e4326d82b6a289a16966cd416e86b0c8d75::" providerId="AD" clId="Web-{8B7F3222-530E-909A-641E-355323D2503B}" dt="2021-06-29T21:50:51.822" v="32" actId="20577"/>
          <ac:spMkLst>
            <pc:docMk/>
            <pc:sldMk cId="1421705937" sldId="267"/>
            <ac:spMk id="3" creationId="{B802D687-D86E-46C1-8497-296AE4694CA5}"/>
          </ac:spMkLst>
        </pc:spChg>
        <pc:picChg chg="add del mod">
          <ac:chgData name="Guest User" userId="S::urn:spo:anon#04e6f0e9cfbf338bc9e639ea1c638e4326d82b6a289a16966cd416e86b0c8d75::" providerId="AD" clId="Web-{8B7F3222-530E-909A-641E-355323D2503B}" dt="2021-06-29T21:54:29.235" v="60"/>
          <ac:picMkLst>
            <pc:docMk/>
            <pc:sldMk cId="1421705937" sldId="267"/>
            <ac:picMk id="4" creationId="{DF852794-AD15-4717-9160-ED98D3A3EC49}"/>
          </ac:picMkLst>
        </pc:picChg>
        <pc:picChg chg="del">
          <ac:chgData name="Guest User" userId="S::urn:spo:anon#04e6f0e9cfbf338bc9e639ea1c638e4326d82b6a289a16966cd416e86b0c8d75::" providerId="AD" clId="Web-{8B7F3222-530E-909A-641E-355323D2503B}" dt="2021-06-29T21:50:54.385" v="33"/>
          <ac:picMkLst>
            <pc:docMk/>
            <pc:sldMk cId="1421705937" sldId="267"/>
            <ac:picMk id="5" creationId="{7BF88C58-8D11-4515-933A-9D7187F6E547}"/>
          </ac:picMkLst>
        </pc:picChg>
        <pc:picChg chg="add mod">
          <ac:chgData name="Guest User" userId="S::urn:spo:anon#04e6f0e9cfbf338bc9e639ea1c638e4326d82b6a289a16966cd416e86b0c8d75::" providerId="AD" clId="Web-{8B7F3222-530E-909A-641E-355323D2503B}" dt="2021-06-29T21:54:59.611" v="65" actId="1076"/>
          <ac:picMkLst>
            <pc:docMk/>
            <pc:sldMk cId="1421705937" sldId="267"/>
            <ac:picMk id="6" creationId="{896440C2-D5C0-4D0C-B6A4-0B06472090D2}"/>
          </ac:picMkLst>
        </pc:picChg>
      </pc:sldChg>
      <pc:sldChg chg="modSp">
        <pc:chgData name="Guest User" userId="S::urn:spo:anon#04e6f0e9cfbf338bc9e639ea1c638e4326d82b6a289a16966cd416e86b0c8d75::" providerId="AD" clId="Web-{8B7F3222-530E-909A-641E-355323D2503B}" dt="2021-06-29T21:05:56.776" v="2" actId="20577"/>
        <pc:sldMkLst>
          <pc:docMk/>
          <pc:sldMk cId="531466243" sldId="269"/>
        </pc:sldMkLst>
        <pc:spChg chg="mod">
          <ac:chgData name="Guest User" userId="S::urn:spo:anon#04e6f0e9cfbf338bc9e639ea1c638e4326d82b6a289a16966cd416e86b0c8d75::" providerId="AD" clId="Web-{8B7F3222-530E-909A-641E-355323D2503B}" dt="2021-06-29T21:05:56.776" v="2" actId="20577"/>
          <ac:spMkLst>
            <pc:docMk/>
            <pc:sldMk cId="531466243" sldId="269"/>
            <ac:spMk id="5" creationId="{38393DD3-4698-489A-A47B-E4F0B1B3CD7B}"/>
          </ac:spMkLst>
        </pc:spChg>
      </pc:sldChg>
      <pc:sldChg chg="modNotes">
        <pc:chgData name="Guest User" userId="S::urn:spo:anon#04e6f0e9cfbf338bc9e639ea1c638e4326d82b6a289a16966cd416e86b0c8d75::" providerId="AD" clId="Web-{8B7F3222-530E-909A-641E-355323D2503B}" dt="2021-06-29T21:46:28.393" v="28"/>
        <pc:sldMkLst>
          <pc:docMk/>
          <pc:sldMk cId="1725600762" sldId="270"/>
        </pc:sldMkLst>
      </pc:sldChg>
      <pc:sldChg chg="modSp modNotes">
        <pc:chgData name="Guest User" userId="S::urn:spo:anon#04e6f0e9cfbf338bc9e639ea1c638e4326d82b6a289a16966cd416e86b0c8d75::" providerId="AD" clId="Web-{8B7F3222-530E-909A-641E-355323D2503B}" dt="2021-06-29T21:52:34.450" v="59" actId="20577"/>
        <pc:sldMkLst>
          <pc:docMk/>
          <pc:sldMk cId="493113839" sldId="271"/>
        </pc:sldMkLst>
        <pc:graphicFrameChg chg="modGraphic">
          <ac:chgData name="Guest User" userId="S::urn:spo:anon#04e6f0e9cfbf338bc9e639ea1c638e4326d82b6a289a16966cd416e86b0c8d75::" providerId="AD" clId="Web-{8B7F3222-530E-909A-641E-355323D2503B}" dt="2021-06-29T21:52:34.450" v="59" actId="20577"/>
          <ac:graphicFrameMkLst>
            <pc:docMk/>
            <pc:sldMk cId="493113839" sldId="271"/>
            <ac:graphicFrameMk id="6" creationId="{C9DC744F-1987-45E0-9C51-BD77EB38636C}"/>
          </ac:graphicFrameMkLst>
        </pc:graphicFrameChg>
      </pc:sldChg>
    </pc:docChg>
  </pc:docChgLst>
  <pc:docChgLst>
    <pc:chgData name="Guest User" userId="S::urn:spo:anon#04e6f0e9cfbf338bc9e639ea1c638e4326d82b6a289a16966cd416e86b0c8d75::" providerId="AD" clId="Web-{EFB2C865-1B31-E809-761F-D3E8F8CD1577}"/>
    <pc:docChg chg="delSld modSld sldOrd">
      <pc:chgData name="Guest User" userId="S::urn:spo:anon#04e6f0e9cfbf338bc9e639ea1c638e4326d82b6a289a16966cd416e86b0c8d75::" providerId="AD" clId="Web-{EFB2C865-1B31-E809-761F-D3E8F8CD1577}" dt="2021-06-28T01:06:42.726" v="649"/>
      <pc:docMkLst>
        <pc:docMk/>
      </pc:docMkLst>
      <pc:sldChg chg="del">
        <pc:chgData name="Guest User" userId="S::urn:spo:anon#04e6f0e9cfbf338bc9e639ea1c638e4326d82b6a289a16966cd416e86b0c8d75::" providerId="AD" clId="Web-{EFB2C865-1B31-E809-761F-D3E8F8CD1577}" dt="2021-06-28T00:03:35.186" v="362"/>
        <pc:sldMkLst>
          <pc:docMk/>
          <pc:sldMk cId="1567550759" sldId="266"/>
        </pc:sldMkLst>
      </pc:sldChg>
      <pc:sldChg chg="modNotes">
        <pc:chgData name="Guest User" userId="S::urn:spo:anon#04e6f0e9cfbf338bc9e639ea1c638e4326d82b6a289a16966cd416e86b0c8d75::" providerId="AD" clId="Web-{EFB2C865-1B31-E809-761F-D3E8F8CD1577}" dt="2021-06-28T00:11:40.704" v="527"/>
        <pc:sldMkLst>
          <pc:docMk/>
          <pc:sldMk cId="1421705937" sldId="267"/>
        </pc:sldMkLst>
      </pc:sldChg>
      <pc:sldChg chg="modSp ord modNotes">
        <pc:chgData name="Guest User" userId="S::urn:spo:anon#04e6f0e9cfbf338bc9e639ea1c638e4326d82b6a289a16966cd416e86b0c8d75::" providerId="AD" clId="Web-{EFB2C865-1B31-E809-761F-D3E8F8CD1577}" dt="2021-06-28T00:32:14.580" v="629"/>
        <pc:sldMkLst>
          <pc:docMk/>
          <pc:sldMk cId="144906449" sldId="268"/>
        </pc:sldMkLst>
        <pc:spChg chg="mod">
          <ac:chgData name="Guest User" userId="S::urn:spo:anon#04e6f0e9cfbf338bc9e639ea1c638e4326d82b6a289a16966cd416e86b0c8d75::" providerId="AD" clId="Web-{EFB2C865-1B31-E809-761F-D3E8F8CD1577}" dt="2021-06-27T22:10:33.323" v="361" actId="20577"/>
          <ac:spMkLst>
            <pc:docMk/>
            <pc:sldMk cId="144906449" sldId="268"/>
            <ac:spMk id="3" creationId="{073DD9BA-2A7B-4BA3-BCDA-51A4C9B9EBDE}"/>
          </ac:spMkLst>
        </pc:spChg>
      </pc:sldChg>
      <pc:sldChg chg="addSp delSp modSp modNotes">
        <pc:chgData name="Guest User" userId="S::urn:spo:anon#04e6f0e9cfbf338bc9e639ea1c638e4326d82b6a289a16966cd416e86b0c8d75::" providerId="AD" clId="Web-{EFB2C865-1B31-E809-761F-D3E8F8CD1577}" dt="2021-06-28T00:26:07.725" v="559" actId="20577"/>
        <pc:sldMkLst>
          <pc:docMk/>
          <pc:sldMk cId="493113839" sldId="271"/>
        </pc:sldMkLst>
        <pc:spChg chg="mod">
          <ac:chgData name="Guest User" userId="S::urn:spo:anon#04e6f0e9cfbf338bc9e639ea1c638e4326d82b6a289a16966cd416e86b0c8d75::" providerId="AD" clId="Web-{EFB2C865-1B31-E809-761F-D3E8F8CD1577}" dt="2021-06-28T00:25:22.208" v="536" actId="1076"/>
          <ac:spMkLst>
            <pc:docMk/>
            <pc:sldMk cId="493113839" sldId="271"/>
            <ac:spMk id="3" creationId="{5E02BACC-FC46-4330-A57F-8A327D6F60D6}"/>
          </ac:spMkLst>
        </pc:spChg>
        <pc:spChg chg="add mod">
          <ac:chgData name="Guest User" userId="S::urn:spo:anon#04e6f0e9cfbf338bc9e639ea1c638e4326d82b6a289a16966cd416e86b0c8d75::" providerId="AD" clId="Web-{EFB2C865-1B31-E809-761F-D3E8F8CD1577}" dt="2021-06-28T00:26:07.725" v="559" actId="20577"/>
          <ac:spMkLst>
            <pc:docMk/>
            <pc:sldMk cId="493113839" sldId="271"/>
            <ac:spMk id="12" creationId="{959EC8C6-241D-40C5-B031-4F86EE391F92}"/>
          </ac:spMkLst>
        </pc:spChg>
        <pc:picChg chg="mod">
          <ac:chgData name="Guest User" userId="S::urn:spo:anon#04e6f0e9cfbf338bc9e639ea1c638e4326d82b6a289a16966cd416e86b0c8d75::" providerId="AD" clId="Web-{EFB2C865-1B31-E809-761F-D3E8F8CD1577}" dt="2021-06-28T00:25:22.223" v="537" actId="1076"/>
          <ac:picMkLst>
            <pc:docMk/>
            <pc:sldMk cId="493113839" sldId="271"/>
            <ac:picMk id="4" creationId="{A99CFABE-3A2A-4303-8FE8-F0B198232BBD}"/>
          </ac:picMkLst>
        </pc:picChg>
        <pc:picChg chg="mod">
          <ac:chgData name="Guest User" userId="S::urn:spo:anon#04e6f0e9cfbf338bc9e639ea1c638e4326d82b6a289a16966cd416e86b0c8d75::" providerId="AD" clId="Web-{EFB2C865-1B31-E809-761F-D3E8F8CD1577}" dt="2021-06-28T00:25:22.223" v="538" actId="1076"/>
          <ac:picMkLst>
            <pc:docMk/>
            <pc:sldMk cId="493113839" sldId="271"/>
            <ac:picMk id="5" creationId="{C8743DFE-DEF6-4154-961B-5DB97E108B01}"/>
          </ac:picMkLst>
        </pc:picChg>
        <pc:picChg chg="del">
          <ac:chgData name="Guest User" userId="S::urn:spo:anon#04e6f0e9cfbf338bc9e639ea1c638e4326d82b6a289a16966cd416e86b0c8d75::" providerId="AD" clId="Web-{EFB2C865-1B31-E809-761F-D3E8F8CD1577}" dt="2021-06-28T00:03:51.452" v="367"/>
          <ac:picMkLst>
            <pc:docMk/>
            <pc:sldMk cId="493113839" sldId="271"/>
            <ac:picMk id="6" creationId="{2C1669A5-9F4C-40CB-BB0F-77F78ADC4561}"/>
          </ac:picMkLst>
        </pc:picChg>
      </pc:sldChg>
      <pc:sldChg chg="modNotes">
        <pc:chgData name="Guest User" userId="S::urn:spo:anon#04e6f0e9cfbf338bc9e639ea1c638e4326d82b6a289a16966cd416e86b0c8d75::" providerId="AD" clId="Web-{EFB2C865-1B31-E809-761F-D3E8F8CD1577}" dt="2021-06-28T01:06:42.726" v="649"/>
        <pc:sldMkLst>
          <pc:docMk/>
          <pc:sldMk cId="2890092654" sldId="277"/>
        </pc:sldMkLst>
      </pc:sldChg>
    </pc:docChg>
  </pc:docChgLst>
  <pc:docChgLst>
    <pc:chgData name="Guest User" userId="S::urn:spo:anon#04e6f0e9cfbf338bc9e639ea1c638e4326d82b6a289a16966cd416e86b0c8d75::" providerId="AD" clId="Web-{35664B69-87DB-9163-17B2-93EC2DCC60C2}"/>
    <pc:docChg chg="modSld">
      <pc:chgData name="Guest User" userId="S::urn:spo:anon#04e6f0e9cfbf338bc9e639ea1c638e4326d82b6a289a16966cd416e86b0c8d75::" providerId="AD" clId="Web-{35664B69-87DB-9163-17B2-93EC2DCC60C2}" dt="2021-06-29T15:54:55.076" v="1312"/>
      <pc:docMkLst>
        <pc:docMk/>
      </pc:docMkLst>
      <pc:sldChg chg="modSp">
        <pc:chgData name="Guest User" userId="S::urn:spo:anon#04e6f0e9cfbf338bc9e639ea1c638e4326d82b6a289a16966cd416e86b0c8d75::" providerId="AD" clId="Web-{35664B69-87DB-9163-17B2-93EC2DCC60C2}" dt="2021-06-29T15:15:36.105" v="1304" actId="20577"/>
        <pc:sldMkLst>
          <pc:docMk/>
          <pc:sldMk cId="1891325538" sldId="276"/>
        </pc:sldMkLst>
        <pc:spChg chg="mod">
          <ac:chgData name="Guest User" userId="S::urn:spo:anon#04e6f0e9cfbf338bc9e639ea1c638e4326d82b6a289a16966cd416e86b0c8d75::" providerId="AD" clId="Web-{35664B69-87DB-9163-17B2-93EC2DCC60C2}" dt="2021-06-29T15:15:36.105" v="1304" actId="20577"/>
          <ac:spMkLst>
            <pc:docMk/>
            <pc:sldMk cId="1891325538" sldId="276"/>
            <ac:spMk id="15" creationId="{44231D22-4BE0-4335-BB49-3F53091E6453}"/>
          </ac:spMkLst>
        </pc:spChg>
      </pc:sldChg>
      <pc:sldChg chg="modSp modNotes">
        <pc:chgData name="Guest User" userId="S::urn:spo:anon#04e6f0e9cfbf338bc9e639ea1c638e4326d82b6a289a16966cd416e86b0c8d75::" providerId="AD" clId="Web-{35664B69-87DB-9163-17B2-93EC2DCC60C2}" dt="2021-06-29T15:54:55.076" v="1312"/>
        <pc:sldMkLst>
          <pc:docMk/>
          <pc:sldMk cId="1225473105" sldId="282"/>
        </pc:sldMkLst>
        <pc:spChg chg="mod">
          <ac:chgData name="Guest User" userId="S::urn:spo:anon#04e6f0e9cfbf338bc9e639ea1c638e4326d82b6a289a16966cd416e86b0c8d75::" providerId="AD" clId="Web-{35664B69-87DB-9163-17B2-93EC2DCC60C2}" dt="2021-06-29T15:45:32.589" v="1310" actId="20577"/>
          <ac:spMkLst>
            <pc:docMk/>
            <pc:sldMk cId="1225473105" sldId="282"/>
            <ac:spMk id="3" creationId="{57DF6C4D-F242-458C-AF90-0CD79B1D25C1}"/>
          </ac:spMkLst>
        </pc:spChg>
      </pc:sldChg>
    </pc:docChg>
  </pc:docChgLst>
  <pc:docChgLst>
    <pc:chgData name="Jenifer Jackson" userId="S::jacksonjn3@vcu.edu::e1188c4d-5987-43e0-985b-0bab9afb0c53" providerId="AD" clId="Web-{E78847A0-97C0-7906-A840-1B42C39604C9}"/>
    <pc:docChg chg="addSld modSld">
      <pc:chgData name="Jenifer Jackson" userId="S::jacksonjn3@vcu.edu::e1188c4d-5987-43e0-985b-0bab9afb0c53" providerId="AD" clId="Web-{E78847A0-97C0-7906-A840-1B42C39604C9}" dt="2021-06-29T01:59:37.699" v="3983"/>
      <pc:docMkLst>
        <pc:docMk/>
      </pc:docMkLst>
      <pc:sldChg chg="delCm">
        <pc:chgData name="Jenifer Jackson" userId="S::jacksonjn3@vcu.edu::e1188c4d-5987-43e0-985b-0bab9afb0c53" providerId="AD" clId="Web-{E78847A0-97C0-7906-A840-1B42C39604C9}" dt="2021-06-29T01:58:31.854" v="3971"/>
        <pc:sldMkLst>
          <pc:docMk/>
          <pc:sldMk cId="1421705937" sldId="267"/>
        </pc:sldMkLst>
      </pc:sldChg>
      <pc:sldChg chg="modNotes">
        <pc:chgData name="Jenifer Jackson" userId="S::jacksonjn3@vcu.edu::e1188c4d-5987-43e0-985b-0bab9afb0c53" providerId="AD" clId="Web-{E78847A0-97C0-7906-A840-1B42C39604C9}" dt="2021-06-29T01:59:37.699" v="3983"/>
        <pc:sldMkLst>
          <pc:docMk/>
          <pc:sldMk cId="493113839" sldId="271"/>
        </pc:sldMkLst>
      </pc:sldChg>
      <pc:sldChg chg="modSp">
        <pc:chgData name="Jenifer Jackson" userId="S::jacksonjn3@vcu.edu::e1188c4d-5987-43e0-985b-0bab9afb0c53" providerId="AD" clId="Web-{E78847A0-97C0-7906-A840-1B42C39604C9}" dt="2021-06-29T01:57:52.130" v="3970" actId="20577"/>
        <pc:sldMkLst>
          <pc:docMk/>
          <pc:sldMk cId="1667903029" sldId="275"/>
        </pc:sldMkLst>
        <pc:spChg chg="mod">
          <ac:chgData name="Jenifer Jackson" userId="S::jacksonjn3@vcu.edu::e1188c4d-5987-43e0-985b-0bab9afb0c53" providerId="AD" clId="Web-{E78847A0-97C0-7906-A840-1B42C39604C9}" dt="2021-06-29T01:57:52.130" v="3970" actId="20577"/>
          <ac:spMkLst>
            <pc:docMk/>
            <pc:sldMk cId="1667903029" sldId="275"/>
            <ac:spMk id="3" creationId="{F644C976-C13F-4C58-A9AE-6840B52709D2}"/>
          </ac:spMkLst>
        </pc:spChg>
      </pc:sldChg>
      <pc:sldChg chg="modSp">
        <pc:chgData name="Jenifer Jackson" userId="S::jacksonjn3@vcu.edu::e1188c4d-5987-43e0-985b-0bab9afb0c53" providerId="AD" clId="Web-{E78847A0-97C0-7906-A840-1B42C39604C9}" dt="2021-06-29T01:39:14.926" v="3737" actId="20577"/>
        <pc:sldMkLst>
          <pc:docMk/>
          <pc:sldMk cId="1891325538" sldId="276"/>
        </pc:sldMkLst>
        <pc:spChg chg="mod">
          <ac:chgData name="Jenifer Jackson" userId="S::jacksonjn3@vcu.edu::e1188c4d-5987-43e0-985b-0bab9afb0c53" providerId="AD" clId="Web-{E78847A0-97C0-7906-A840-1B42C39604C9}" dt="2021-06-29T01:39:14.926" v="3737" actId="20577"/>
          <ac:spMkLst>
            <pc:docMk/>
            <pc:sldMk cId="1891325538" sldId="276"/>
            <ac:spMk id="15" creationId="{44231D22-4BE0-4335-BB49-3F53091E6453}"/>
          </ac:spMkLst>
        </pc:spChg>
      </pc:sldChg>
      <pc:sldChg chg="modNotes">
        <pc:chgData name="Jenifer Jackson" userId="S::jacksonjn3@vcu.edu::e1188c4d-5987-43e0-985b-0bab9afb0c53" providerId="AD" clId="Web-{E78847A0-97C0-7906-A840-1B42C39604C9}" dt="2021-06-29T00:04:51.983" v="94"/>
        <pc:sldMkLst>
          <pc:docMk/>
          <pc:sldMk cId="2930141229" sldId="279"/>
        </pc:sldMkLst>
      </pc:sldChg>
      <pc:sldChg chg="modSp">
        <pc:chgData name="Jenifer Jackson" userId="S::jacksonjn3@vcu.edu::e1188c4d-5987-43e0-985b-0bab9afb0c53" providerId="AD" clId="Web-{E78847A0-97C0-7906-A840-1B42C39604C9}" dt="2021-06-29T00:29:43.018" v="654" actId="20577"/>
        <pc:sldMkLst>
          <pc:docMk/>
          <pc:sldMk cId="1001973527" sldId="281"/>
        </pc:sldMkLst>
        <pc:spChg chg="mod">
          <ac:chgData name="Jenifer Jackson" userId="S::jacksonjn3@vcu.edu::e1188c4d-5987-43e0-985b-0bab9afb0c53" providerId="AD" clId="Web-{E78847A0-97C0-7906-A840-1B42C39604C9}" dt="2021-06-29T00:29:43.018" v="654" actId="20577"/>
          <ac:spMkLst>
            <pc:docMk/>
            <pc:sldMk cId="1001973527" sldId="281"/>
            <ac:spMk id="3" creationId="{F27B824E-33A3-43A3-B338-2F079DC8EEE6}"/>
          </ac:spMkLst>
        </pc:spChg>
      </pc:sldChg>
      <pc:sldChg chg="modSp modNotes">
        <pc:chgData name="Jenifer Jackson" userId="S::jacksonjn3@vcu.edu::e1188c4d-5987-43e0-985b-0bab9afb0c53" providerId="AD" clId="Web-{E78847A0-97C0-7906-A840-1B42C39604C9}" dt="2021-06-29T01:49:35.679" v="3819" actId="20577"/>
        <pc:sldMkLst>
          <pc:docMk/>
          <pc:sldMk cId="1225473105" sldId="282"/>
        </pc:sldMkLst>
        <pc:spChg chg="mod">
          <ac:chgData name="Jenifer Jackson" userId="S::jacksonjn3@vcu.edu::e1188c4d-5987-43e0-985b-0bab9afb0c53" providerId="AD" clId="Web-{E78847A0-97C0-7906-A840-1B42C39604C9}" dt="2021-06-29T01:49:35.679" v="3819" actId="20577"/>
          <ac:spMkLst>
            <pc:docMk/>
            <pc:sldMk cId="1225473105" sldId="282"/>
            <ac:spMk id="3" creationId="{57DF6C4D-F242-458C-AF90-0CD79B1D25C1}"/>
          </ac:spMkLst>
        </pc:spChg>
      </pc:sldChg>
      <pc:sldChg chg="addSp delSp modSp modNotes">
        <pc:chgData name="Jenifer Jackson" userId="S::jacksonjn3@vcu.edu::e1188c4d-5987-43e0-985b-0bab9afb0c53" providerId="AD" clId="Web-{E78847A0-97C0-7906-A840-1B42C39604C9}" dt="2021-06-29T01:07:49.649" v="2875"/>
        <pc:sldMkLst>
          <pc:docMk/>
          <pc:sldMk cId="2722252688" sldId="283"/>
        </pc:sldMkLst>
        <pc:spChg chg="add del mod">
          <ac:chgData name="Jenifer Jackson" userId="S::jacksonjn3@vcu.edu::e1188c4d-5987-43e0-985b-0bab9afb0c53" providerId="AD" clId="Web-{E78847A0-97C0-7906-A840-1B42C39604C9}" dt="2021-06-29T00:10:17.194" v="147"/>
          <ac:spMkLst>
            <pc:docMk/>
            <pc:sldMk cId="2722252688" sldId="283"/>
            <ac:spMk id="4" creationId="{F8B8A2DF-B04A-4262-9A02-8F2638DC7516}"/>
          </ac:spMkLst>
        </pc:spChg>
      </pc:sldChg>
      <pc:sldChg chg="addSp delSp modSp mod setBg addCm delCm modNotes">
        <pc:chgData name="Jenifer Jackson" userId="S::jacksonjn3@vcu.edu::e1188c4d-5987-43e0-985b-0bab9afb0c53" providerId="AD" clId="Web-{E78847A0-97C0-7906-A840-1B42C39604C9}" dt="2021-06-29T01:39:38.380" v="3740" actId="1076"/>
        <pc:sldMkLst>
          <pc:docMk/>
          <pc:sldMk cId="294784617" sldId="284"/>
        </pc:sldMkLst>
        <pc:spChg chg="del mod">
          <ac:chgData name="Jenifer Jackson" userId="S::jacksonjn3@vcu.edu::e1188c4d-5987-43e0-985b-0bab9afb0c53" providerId="AD" clId="Web-{E78847A0-97C0-7906-A840-1B42C39604C9}" dt="2021-06-29T00:24:28.183" v="364"/>
          <ac:spMkLst>
            <pc:docMk/>
            <pc:sldMk cId="294784617" sldId="284"/>
            <ac:spMk id="2" creationId="{26742794-ED1D-4EE2-AE42-0B2C880DA5CA}"/>
          </ac:spMkLst>
        </pc:spChg>
        <pc:spChg chg="mod">
          <ac:chgData name="Jenifer Jackson" userId="S::jacksonjn3@vcu.edu::e1188c4d-5987-43e0-985b-0bab9afb0c53" providerId="AD" clId="Web-{E78847A0-97C0-7906-A840-1B42C39604C9}" dt="2021-06-29T01:37:56.846" v="3726" actId="20577"/>
          <ac:spMkLst>
            <pc:docMk/>
            <pc:sldMk cId="294784617" sldId="284"/>
            <ac:spMk id="3" creationId="{43B2987F-9DB8-457E-909E-EC5642588F04}"/>
          </ac:spMkLst>
        </pc:spChg>
        <pc:spChg chg="del mod ord">
          <ac:chgData name="Jenifer Jackson" userId="S::jacksonjn3@vcu.edu::e1188c4d-5987-43e0-985b-0bab9afb0c53" providerId="AD" clId="Web-{E78847A0-97C0-7906-A840-1B42C39604C9}" dt="2021-06-29T00:24:20.089" v="363"/>
          <ac:spMkLst>
            <pc:docMk/>
            <pc:sldMk cId="294784617" sldId="284"/>
            <ac:spMk id="4" creationId="{4A95F287-27D8-46BD-99BC-BA819490F14D}"/>
          </ac:spMkLst>
        </pc:spChg>
        <pc:spChg chg="add mod">
          <ac:chgData name="Jenifer Jackson" userId="S::jacksonjn3@vcu.edu::e1188c4d-5987-43e0-985b-0bab9afb0c53" providerId="AD" clId="Web-{E78847A0-97C0-7906-A840-1B42C39604C9}" dt="2021-06-29T00:40:01.314" v="1044" actId="1076"/>
          <ac:spMkLst>
            <pc:docMk/>
            <pc:sldMk cId="294784617" sldId="284"/>
            <ac:spMk id="6" creationId="{742E9178-C806-4DEF-BE0E-3933BE1655DB}"/>
          </ac:spMkLst>
        </pc:spChg>
        <pc:spChg chg="add mod">
          <ac:chgData name="Jenifer Jackson" userId="S::jacksonjn3@vcu.edu::e1188c4d-5987-43e0-985b-0bab9afb0c53" providerId="AD" clId="Web-{E78847A0-97C0-7906-A840-1B42C39604C9}" dt="2021-06-29T00:39:22.313" v="1037" actId="20577"/>
          <ac:spMkLst>
            <pc:docMk/>
            <pc:sldMk cId="294784617" sldId="284"/>
            <ac:spMk id="8" creationId="{9EA28B10-0B7E-4DCC-9A32-02A70E2C0331}"/>
          </ac:spMkLst>
        </pc:spChg>
        <pc:spChg chg="add del">
          <ac:chgData name="Jenifer Jackson" userId="S::jacksonjn3@vcu.edu::e1188c4d-5987-43e0-985b-0bab9afb0c53" providerId="AD" clId="Web-{E78847A0-97C0-7906-A840-1B42C39604C9}" dt="2021-06-29T00:24:34.683" v="365"/>
          <ac:spMkLst>
            <pc:docMk/>
            <pc:sldMk cId="294784617" sldId="284"/>
            <ac:spMk id="10" creationId="{59A309A7-1751-4ABE-A3C1-EEC40366AD89}"/>
          </ac:spMkLst>
        </pc:spChg>
        <pc:spChg chg="add del">
          <ac:chgData name="Jenifer Jackson" userId="S::jacksonjn3@vcu.edu::e1188c4d-5987-43e0-985b-0bab9afb0c53" providerId="AD" clId="Web-{E78847A0-97C0-7906-A840-1B42C39604C9}" dt="2021-06-29T00:24:34.683" v="365"/>
          <ac:spMkLst>
            <pc:docMk/>
            <pc:sldMk cId="294784617" sldId="284"/>
            <ac:spMk id="12" creationId="{967D8EB6-EAE1-4F9C-B398-83321E287204}"/>
          </ac:spMkLst>
        </pc:spChg>
        <pc:spChg chg="add del">
          <ac:chgData name="Jenifer Jackson" userId="S::jacksonjn3@vcu.edu::e1188c4d-5987-43e0-985b-0bab9afb0c53" providerId="AD" clId="Web-{E78847A0-97C0-7906-A840-1B42C39604C9}" dt="2021-06-29T00:39:41.751" v="1041"/>
          <ac:spMkLst>
            <pc:docMk/>
            <pc:sldMk cId="294784617" sldId="284"/>
            <ac:spMk id="17" creationId="{6166C6D1-23AC-49C4-BA07-238E4E9F8CEB}"/>
          </ac:spMkLst>
        </pc:spChg>
        <pc:spChg chg="add del">
          <ac:chgData name="Jenifer Jackson" userId="S::jacksonjn3@vcu.edu::e1188c4d-5987-43e0-985b-0bab9afb0c53" providerId="AD" clId="Web-{E78847A0-97C0-7906-A840-1B42C39604C9}" dt="2021-06-29T00:39:41.751" v="1041"/>
          <ac:spMkLst>
            <pc:docMk/>
            <pc:sldMk cId="294784617" sldId="284"/>
            <ac:spMk id="19" creationId="{9F094233-2135-4AF1-986E-5751814CDDA2}"/>
          </ac:spMkLst>
        </pc:spChg>
        <pc:spChg chg="add del">
          <ac:chgData name="Jenifer Jackson" userId="S::jacksonjn3@vcu.edu::e1188c4d-5987-43e0-985b-0bab9afb0c53" providerId="AD" clId="Web-{E78847A0-97C0-7906-A840-1B42C39604C9}" dt="2021-06-29T00:39:41.751" v="1041"/>
          <ac:spMkLst>
            <pc:docMk/>
            <pc:sldMk cId="294784617" sldId="284"/>
            <ac:spMk id="21" creationId="{1C091803-41C2-48E0-9228-5148460C7479}"/>
          </ac:spMkLst>
        </pc:spChg>
        <pc:spChg chg="add del">
          <ac:chgData name="Jenifer Jackson" userId="S::jacksonjn3@vcu.edu::e1188c4d-5987-43e0-985b-0bab9afb0c53" providerId="AD" clId="Web-{E78847A0-97C0-7906-A840-1B42C39604C9}" dt="2021-06-29T00:39:41.751" v="1041"/>
          <ac:spMkLst>
            <pc:docMk/>
            <pc:sldMk cId="294784617" sldId="284"/>
            <ac:spMk id="23" creationId="{B775CD93-9DF2-48CB-9F57-1BCA9A46C7FA}"/>
          </ac:spMkLst>
        </pc:spChg>
        <pc:spChg chg="add del">
          <ac:chgData name="Jenifer Jackson" userId="S::jacksonjn3@vcu.edu::e1188c4d-5987-43e0-985b-0bab9afb0c53" providerId="AD" clId="Web-{E78847A0-97C0-7906-A840-1B42C39604C9}" dt="2021-06-29T00:39:41.751" v="1041"/>
          <ac:spMkLst>
            <pc:docMk/>
            <pc:sldMk cId="294784617" sldId="284"/>
            <ac:spMk id="25" creationId="{E186B68C-84BC-4A6E-99D1-EE87483C1349}"/>
          </ac:spMkLst>
        </pc:spChg>
        <pc:spChg chg="add">
          <ac:chgData name="Jenifer Jackson" userId="S::jacksonjn3@vcu.edu::e1188c4d-5987-43e0-985b-0bab9afb0c53" providerId="AD" clId="Web-{E78847A0-97C0-7906-A840-1B42C39604C9}" dt="2021-06-29T00:39:41.751" v="1041"/>
          <ac:spMkLst>
            <pc:docMk/>
            <pc:sldMk cId="294784617" sldId="284"/>
            <ac:spMk id="30" creationId="{6166C6D1-23AC-49C4-BA07-238E4E9F8CEB}"/>
          </ac:spMkLst>
        </pc:spChg>
        <pc:spChg chg="add">
          <ac:chgData name="Jenifer Jackson" userId="S::jacksonjn3@vcu.edu::e1188c4d-5987-43e0-985b-0bab9afb0c53" providerId="AD" clId="Web-{E78847A0-97C0-7906-A840-1B42C39604C9}" dt="2021-06-29T00:39:41.751" v="1041"/>
          <ac:spMkLst>
            <pc:docMk/>
            <pc:sldMk cId="294784617" sldId="284"/>
            <ac:spMk id="32" creationId="{9F094233-2135-4AF1-986E-5751814CDDA2}"/>
          </ac:spMkLst>
        </pc:spChg>
        <pc:spChg chg="add">
          <ac:chgData name="Jenifer Jackson" userId="S::jacksonjn3@vcu.edu::e1188c4d-5987-43e0-985b-0bab9afb0c53" providerId="AD" clId="Web-{E78847A0-97C0-7906-A840-1B42C39604C9}" dt="2021-06-29T00:39:41.751" v="1041"/>
          <ac:spMkLst>
            <pc:docMk/>
            <pc:sldMk cId="294784617" sldId="284"/>
            <ac:spMk id="34" creationId="{1C091803-41C2-48E0-9228-5148460C7479}"/>
          </ac:spMkLst>
        </pc:spChg>
        <pc:spChg chg="add">
          <ac:chgData name="Jenifer Jackson" userId="S::jacksonjn3@vcu.edu::e1188c4d-5987-43e0-985b-0bab9afb0c53" providerId="AD" clId="Web-{E78847A0-97C0-7906-A840-1B42C39604C9}" dt="2021-06-29T00:39:41.751" v="1041"/>
          <ac:spMkLst>
            <pc:docMk/>
            <pc:sldMk cId="294784617" sldId="284"/>
            <ac:spMk id="36" creationId="{B775CD93-9DF2-48CB-9F57-1BCA9A46C7FA}"/>
          </ac:spMkLst>
        </pc:spChg>
        <pc:spChg chg="add">
          <ac:chgData name="Jenifer Jackson" userId="S::jacksonjn3@vcu.edu::e1188c4d-5987-43e0-985b-0bab9afb0c53" providerId="AD" clId="Web-{E78847A0-97C0-7906-A840-1B42C39604C9}" dt="2021-06-29T00:39:41.751" v="1041"/>
          <ac:spMkLst>
            <pc:docMk/>
            <pc:sldMk cId="294784617" sldId="284"/>
            <ac:spMk id="38" creationId="{E186B68C-84BC-4A6E-99D1-EE87483C1349}"/>
          </ac:spMkLst>
        </pc:spChg>
        <pc:picChg chg="add del mod">
          <ac:chgData name="Jenifer Jackson" userId="S::jacksonjn3@vcu.edu::e1188c4d-5987-43e0-985b-0bab9afb0c53" providerId="AD" clId="Web-{E78847A0-97C0-7906-A840-1B42C39604C9}" dt="2021-06-29T00:39:25.860" v="1038"/>
          <ac:picMkLst>
            <pc:docMk/>
            <pc:sldMk cId="294784617" sldId="284"/>
            <ac:picMk id="5" creationId="{81617A7D-42A8-407F-A6E6-1200650B0791}"/>
          </ac:picMkLst>
        </pc:picChg>
        <pc:picChg chg="add del">
          <ac:chgData name="Jenifer Jackson" userId="S::jacksonjn3@vcu.edu::e1188c4d-5987-43e0-985b-0bab9afb0c53" providerId="AD" clId="Web-{E78847A0-97C0-7906-A840-1B42C39604C9}" dt="2021-06-29T00:23:30.369" v="358"/>
          <ac:picMkLst>
            <pc:docMk/>
            <pc:sldMk cId="294784617" sldId="284"/>
            <ac:picMk id="7" creationId="{26834F66-33A7-4590-B553-41A2D00B027C}"/>
          </ac:picMkLst>
        </pc:picChg>
        <pc:picChg chg="add mod ord">
          <ac:chgData name="Jenifer Jackson" userId="S::jacksonjn3@vcu.edu::e1188c4d-5987-43e0-985b-0bab9afb0c53" providerId="AD" clId="Web-{E78847A0-97C0-7906-A840-1B42C39604C9}" dt="2021-06-29T00:39:41.751" v="1041"/>
          <ac:picMkLst>
            <pc:docMk/>
            <pc:sldMk cId="294784617" sldId="284"/>
            <ac:picMk id="9" creationId="{D1B38F61-D722-4766-9456-C2D93B5BC2BA}"/>
          </ac:picMkLst>
        </pc:picChg>
        <pc:picChg chg="add mod">
          <ac:chgData name="Jenifer Jackson" userId="S::jacksonjn3@vcu.edu::e1188c4d-5987-43e0-985b-0bab9afb0c53" providerId="AD" clId="Web-{E78847A0-97C0-7906-A840-1B42C39604C9}" dt="2021-06-29T01:39:38.380" v="3740" actId="1076"/>
          <ac:picMkLst>
            <pc:docMk/>
            <pc:sldMk cId="294784617" sldId="284"/>
            <ac:picMk id="11" creationId="{FA6A2183-A383-405C-9CAB-5A29F4B5CF01}"/>
          </ac:picMkLst>
        </pc:picChg>
        <pc:picChg chg="del mod">
          <ac:chgData name="Jenifer Jackson" userId="S::jacksonjn3@vcu.edu::e1188c4d-5987-43e0-985b-0bab9afb0c53" providerId="AD" clId="Web-{E78847A0-97C0-7906-A840-1B42C39604C9}" dt="2021-06-29T00:20:27.411" v="348"/>
          <ac:picMkLst>
            <pc:docMk/>
            <pc:sldMk cId="294784617" sldId="284"/>
            <ac:picMk id="1026" creationId="{F1B92E5B-35D0-4313-9749-E63F4D616D17}"/>
          </ac:picMkLst>
        </pc:picChg>
      </pc:sldChg>
      <pc:sldChg chg="addSp modSp new">
        <pc:chgData name="Jenifer Jackson" userId="S::jacksonjn3@vcu.edu::e1188c4d-5987-43e0-985b-0bab9afb0c53" providerId="AD" clId="Web-{E78847A0-97C0-7906-A840-1B42C39604C9}" dt="2021-06-29T00:20:46.912" v="351" actId="20577"/>
        <pc:sldMkLst>
          <pc:docMk/>
          <pc:sldMk cId="1398377558" sldId="285"/>
        </pc:sldMkLst>
        <pc:spChg chg="mod">
          <ac:chgData name="Jenifer Jackson" userId="S::jacksonjn3@vcu.edu::e1188c4d-5987-43e0-985b-0bab9afb0c53" providerId="AD" clId="Web-{E78847A0-97C0-7906-A840-1B42C39604C9}" dt="2021-06-29T00:20:16.036" v="346" actId="20577"/>
          <ac:spMkLst>
            <pc:docMk/>
            <pc:sldMk cId="1398377558" sldId="285"/>
            <ac:spMk id="2" creationId="{C04265F2-0034-45B3-9CDF-FD5307DEE394}"/>
          </ac:spMkLst>
        </pc:spChg>
        <pc:spChg chg="mod">
          <ac:chgData name="Jenifer Jackson" userId="S::jacksonjn3@vcu.edu::e1188c4d-5987-43e0-985b-0bab9afb0c53" providerId="AD" clId="Web-{E78847A0-97C0-7906-A840-1B42C39604C9}" dt="2021-06-29T00:20:46.912" v="351" actId="20577"/>
          <ac:spMkLst>
            <pc:docMk/>
            <pc:sldMk cId="1398377558" sldId="285"/>
            <ac:spMk id="3" creationId="{9AA00CC2-5DAE-4E69-AA88-D54233ABD2CE}"/>
          </ac:spMkLst>
        </pc:spChg>
        <pc:picChg chg="add">
          <ac:chgData name="Jenifer Jackson" userId="S::jacksonjn3@vcu.edu::e1188c4d-5987-43e0-985b-0bab9afb0c53" providerId="AD" clId="Web-{E78847A0-97C0-7906-A840-1B42C39604C9}" dt="2021-06-29T00:20:23.817" v="347"/>
          <ac:picMkLst>
            <pc:docMk/>
            <pc:sldMk cId="1398377558" sldId="285"/>
            <ac:picMk id="5" creationId="{66D42E68-D55D-4857-9C55-7F4F30E00442}"/>
          </ac:picMkLst>
        </pc:picChg>
      </pc:sldChg>
    </pc:docChg>
  </pc:docChgLst>
  <pc:docChgLst>
    <pc:chgData name="Bryce E Bowles" userId="S::bowlesbe@vcu.edu::b74c7f7e-deea-4fec-b462-e807c24e05c8" providerId="AD" clId="Web-{3C92FF77-8FCA-4161-B7CE-0097D8E43AEC}"/>
    <pc:docChg chg="modSld">
      <pc:chgData name="Bryce E Bowles" userId="S::bowlesbe@vcu.edu::b74c7f7e-deea-4fec-b462-e807c24e05c8" providerId="AD" clId="Web-{3C92FF77-8FCA-4161-B7CE-0097D8E43AEC}" dt="2021-06-25T18:44:23.334" v="1"/>
      <pc:docMkLst>
        <pc:docMk/>
      </pc:docMkLst>
      <pc:sldChg chg="addSp delSp modSp">
        <pc:chgData name="Bryce E Bowles" userId="S::bowlesbe@vcu.edu::b74c7f7e-deea-4fec-b462-e807c24e05c8" providerId="AD" clId="Web-{3C92FF77-8FCA-4161-B7CE-0097D8E43AEC}" dt="2021-06-25T18:44:23.334" v="1"/>
        <pc:sldMkLst>
          <pc:docMk/>
          <pc:sldMk cId="109857222" sldId="256"/>
        </pc:sldMkLst>
        <pc:picChg chg="add del mod">
          <ac:chgData name="Bryce E Bowles" userId="S::bowlesbe@vcu.edu::b74c7f7e-deea-4fec-b462-e807c24e05c8" providerId="AD" clId="Web-{3C92FF77-8FCA-4161-B7CE-0097D8E43AEC}" dt="2021-06-25T18:44:23.334" v="1"/>
          <ac:picMkLst>
            <pc:docMk/>
            <pc:sldMk cId="109857222" sldId="256"/>
            <ac:picMk id="4" creationId="{0CFCF05A-8FBA-4F0C-B072-B7DD4D9DE25F}"/>
          </ac:picMkLst>
        </pc:picChg>
      </pc:sldChg>
    </pc:docChg>
  </pc:docChgLst>
  <pc:docChgLst>
    <pc:chgData name="Guest User" userId="S::urn:spo:anon#04e6f0e9cfbf338bc9e639ea1c638e4326d82b6a289a16966cd416e86b0c8d75::" providerId="AD" clId="Web-{DBE49157-0D34-6F9C-898F-C47714035871}"/>
    <pc:docChg chg="addSld modSld sldOrd">
      <pc:chgData name="Guest User" userId="S::urn:spo:anon#04e6f0e9cfbf338bc9e639ea1c638e4326d82b6a289a16966cd416e86b0c8d75::" providerId="AD" clId="Web-{DBE49157-0D34-6F9C-898F-C47714035871}" dt="2021-06-27T22:37:04.909" v="853" actId="20577"/>
      <pc:docMkLst>
        <pc:docMk/>
      </pc:docMkLst>
      <pc:sldChg chg="addSp delSp modSp add mod ord replId setBg setClrOvrMap">
        <pc:chgData name="Guest User" userId="S::urn:spo:anon#04e6f0e9cfbf338bc9e639ea1c638e4326d82b6a289a16966cd416e86b0c8d75::" providerId="AD" clId="Web-{DBE49157-0D34-6F9C-898F-C47714035871}" dt="2021-06-27T22:22:31" v="477" actId="20577"/>
        <pc:sldMkLst>
          <pc:docMk/>
          <pc:sldMk cId="2890092654" sldId="277"/>
        </pc:sldMkLst>
        <pc:spChg chg="mod ord">
          <ac:chgData name="Guest User" userId="S::urn:spo:anon#04e6f0e9cfbf338bc9e639ea1c638e4326d82b6a289a16966cd416e86b0c8d75::" providerId="AD" clId="Web-{DBE49157-0D34-6F9C-898F-C47714035871}" dt="2021-06-27T19:49:06.372" v="387"/>
          <ac:spMkLst>
            <pc:docMk/>
            <pc:sldMk cId="2890092654" sldId="277"/>
            <ac:spMk id="2" creationId="{56B0ADD8-6770-47BD-8FBC-58802BAE974E}"/>
          </ac:spMkLst>
        </pc:spChg>
        <pc:spChg chg="mod ord">
          <ac:chgData name="Guest User" userId="S::urn:spo:anon#04e6f0e9cfbf338bc9e639ea1c638e4326d82b6a289a16966cd416e86b0c8d75::" providerId="AD" clId="Web-{DBE49157-0D34-6F9C-898F-C47714035871}" dt="2021-06-27T22:22:31" v="477" actId="20577"/>
          <ac:spMkLst>
            <pc:docMk/>
            <pc:sldMk cId="2890092654" sldId="277"/>
            <ac:spMk id="3" creationId="{5E02BACC-FC46-4330-A57F-8A327D6F60D6}"/>
          </ac:spMkLst>
        </pc:spChg>
        <pc:spChg chg="del">
          <ac:chgData name="Guest User" userId="S::urn:spo:anon#04e6f0e9cfbf338bc9e639ea1c638e4326d82b6a289a16966cd416e86b0c8d75::" providerId="AD" clId="Web-{DBE49157-0D34-6F9C-898F-C47714035871}" dt="2021-06-27T19:42:46.668" v="91"/>
          <ac:spMkLst>
            <pc:docMk/>
            <pc:sldMk cId="2890092654" sldId="277"/>
            <ac:spMk id="7" creationId="{DA3C47C2-33A2-44B2-BEAB-FEB679075C24}"/>
          </ac:spMkLst>
        </pc:spChg>
        <pc:spChg chg="del">
          <ac:chgData name="Guest User" userId="S::urn:spo:anon#04e6f0e9cfbf338bc9e639ea1c638e4326d82b6a289a16966cd416e86b0c8d75::" providerId="AD" clId="Web-{DBE49157-0D34-6F9C-898F-C47714035871}" dt="2021-06-27T19:42:46.668" v="91"/>
          <ac:spMkLst>
            <pc:docMk/>
            <pc:sldMk cId="2890092654" sldId="277"/>
            <ac:spMk id="9" creationId="{AD182BA8-54AD-4D9F-8264-B0FA8BB47D7C}"/>
          </ac:spMkLst>
        </pc:spChg>
        <pc:spChg chg="del">
          <ac:chgData name="Guest User" userId="S::urn:spo:anon#04e6f0e9cfbf338bc9e639ea1c638e4326d82b6a289a16966cd416e86b0c8d75::" providerId="AD" clId="Web-{DBE49157-0D34-6F9C-898F-C47714035871}" dt="2021-06-27T19:42:46.668" v="91"/>
          <ac:spMkLst>
            <pc:docMk/>
            <pc:sldMk cId="2890092654" sldId="277"/>
            <ac:spMk id="11" creationId="{4ED83379-0499-45E1-AB78-6AA230F96442}"/>
          </ac:spMkLst>
        </pc:spChg>
        <pc:spChg chg="add">
          <ac:chgData name="Guest User" userId="S::urn:spo:anon#04e6f0e9cfbf338bc9e639ea1c638e4326d82b6a289a16966cd416e86b0c8d75::" providerId="AD" clId="Web-{DBE49157-0D34-6F9C-898F-C47714035871}" dt="2021-06-27T19:49:06.372" v="387"/>
          <ac:spMkLst>
            <pc:docMk/>
            <pc:sldMk cId="2890092654" sldId="277"/>
            <ac:spMk id="29" creationId="{003713C1-2FB2-413B-BF91-3AE41726FB7A}"/>
          </ac:spMkLst>
        </pc:spChg>
        <pc:spChg chg="add">
          <ac:chgData name="Guest User" userId="S::urn:spo:anon#04e6f0e9cfbf338bc9e639ea1c638e4326d82b6a289a16966cd416e86b0c8d75::" providerId="AD" clId="Web-{DBE49157-0D34-6F9C-898F-C47714035871}" dt="2021-06-27T19:49:06.372" v="387"/>
          <ac:spMkLst>
            <pc:docMk/>
            <pc:sldMk cId="2890092654" sldId="277"/>
            <ac:spMk id="31" creationId="{90795B4D-5022-4A7F-A01D-8D880B7CDBE6}"/>
          </ac:spMkLst>
        </pc:spChg>
        <pc:spChg chg="add">
          <ac:chgData name="Guest User" userId="S::urn:spo:anon#04e6f0e9cfbf338bc9e639ea1c638e4326d82b6a289a16966cd416e86b0c8d75::" providerId="AD" clId="Web-{DBE49157-0D34-6F9C-898F-C47714035871}" dt="2021-06-27T19:49:06.372" v="387"/>
          <ac:spMkLst>
            <pc:docMk/>
            <pc:sldMk cId="2890092654" sldId="277"/>
            <ac:spMk id="33" creationId="{AFD19018-DE7C-4796-ADF2-AD2EB0FC0D9C}"/>
          </ac:spMkLst>
        </pc:spChg>
        <pc:spChg chg="add">
          <ac:chgData name="Guest User" userId="S::urn:spo:anon#04e6f0e9cfbf338bc9e639ea1c638e4326d82b6a289a16966cd416e86b0c8d75::" providerId="AD" clId="Web-{DBE49157-0D34-6F9C-898F-C47714035871}" dt="2021-06-27T19:49:06.372" v="387"/>
          <ac:spMkLst>
            <pc:docMk/>
            <pc:sldMk cId="2890092654" sldId="277"/>
            <ac:spMk id="35" creationId="{B1A0A2C2-4F85-44AF-8708-8DCA4B550CB8}"/>
          </ac:spMkLst>
        </pc:spChg>
        <pc:picChg chg="del mod">
          <ac:chgData name="Guest User" userId="S::urn:spo:anon#04e6f0e9cfbf338bc9e639ea1c638e4326d82b6a289a16966cd416e86b0c8d75::" providerId="AD" clId="Web-{DBE49157-0D34-6F9C-898F-C47714035871}" dt="2021-06-27T19:46:02.684" v="131"/>
          <ac:picMkLst>
            <pc:docMk/>
            <pc:sldMk cId="2890092654" sldId="277"/>
            <ac:picMk id="4" creationId="{A99CFABE-3A2A-4303-8FE8-F0B198232BBD}"/>
          </ac:picMkLst>
        </pc:picChg>
        <pc:picChg chg="del mod">
          <ac:chgData name="Guest User" userId="S::urn:spo:anon#04e6f0e9cfbf338bc9e639ea1c638e4326d82b6a289a16966cd416e86b0c8d75::" providerId="AD" clId="Web-{DBE49157-0D34-6F9C-898F-C47714035871}" dt="2021-06-27T19:50:29.064" v="400"/>
          <ac:picMkLst>
            <pc:docMk/>
            <pc:sldMk cId="2890092654" sldId="277"/>
            <ac:picMk id="5" creationId="{C8743DFE-DEF6-4154-961B-5DB97E108B01}"/>
          </ac:picMkLst>
        </pc:picChg>
        <pc:picChg chg="del mod ord">
          <ac:chgData name="Guest User" userId="S::urn:spo:anon#04e6f0e9cfbf338bc9e639ea1c638e4326d82b6a289a16966cd416e86b0c8d75::" providerId="AD" clId="Web-{DBE49157-0D34-6F9C-898F-C47714035871}" dt="2021-06-27T19:43:21.186" v="102"/>
          <ac:picMkLst>
            <pc:docMk/>
            <pc:sldMk cId="2890092654" sldId="277"/>
            <ac:picMk id="6" creationId="{2C1669A5-9F4C-40CB-BB0F-77F78ADC4561}"/>
          </ac:picMkLst>
        </pc:picChg>
        <pc:picChg chg="del">
          <ac:chgData name="Guest User" userId="S::urn:spo:anon#04e6f0e9cfbf338bc9e639ea1c638e4326d82b6a289a16966cd416e86b0c8d75::" providerId="AD" clId="Web-{DBE49157-0D34-6F9C-898F-C47714035871}" dt="2021-06-27T19:39:18.968" v="2"/>
          <ac:picMkLst>
            <pc:docMk/>
            <pc:sldMk cId="2890092654" sldId="277"/>
            <ac:picMk id="8" creationId="{35CFC9F9-D0D6-4BA4-BC9E-5FC0C22DFED8}"/>
          </ac:picMkLst>
        </pc:picChg>
        <pc:picChg chg="add mod ord">
          <ac:chgData name="Guest User" userId="S::urn:spo:anon#04e6f0e9cfbf338bc9e639ea1c638e4326d82b6a289a16966cd416e86b0c8d75::" providerId="AD" clId="Web-{DBE49157-0D34-6F9C-898F-C47714035871}" dt="2021-06-27T19:49:06.372" v="387"/>
          <ac:picMkLst>
            <pc:docMk/>
            <pc:sldMk cId="2890092654" sldId="277"/>
            <ac:picMk id="10" creationId="{1A4BC439-6281-4B97-AEEB-3453C6D758D5}"/>
          </ac:picMkLst>
        </pc:picChg>
        <pc:picChg chg="add del mod">
          <ac:chgData name="Guest User" userId="S::urn:spo:anon#04e6f0e9cfbf338bc9e639ea1c638e4326d82b6a289a16966cd416e86b0c8d75::" providerId="AD" clId="Web-{DBE49157-0D34-6F9C-898F-C47714035871}" dt="2021-06-27T19:42:16.354" v="88"/>
          <ac:picMkLst>
            <pc:docMk/>
            <pc:sldMk cId="2890092654" sldId="277"/>
            <ac:picMk id="12" creationId="{27F613E7-535C-4E26-A70C-D94DB279E0BE}"/>
          </ac:picMkLst>
        </pc:picChg>
        <pc:picChg chg="add mod modCrop">
          <ac:chgData name="Guest User" userId="S::urn:spo:anon#04e6f0e9cfbf338bc9e639ea1c638e4326d82b6a289a16966cd416e86b0c8d75::" providerId="AD" clId="Web-{DBE49157-0D34-6F9C-898F-C47714035871}" dt="2021-06-27T19:49:06.372" v="387"/>
          <ac:picMkLst>
            <pc:docMk/>
            <pc:sldMk cId="2890092654" sldId="277"/>
            <ac:picMk id="13" creationId="{473CC18F-46CF-4068-88EA-E3C7F2D5C557}"/>
          </ac:picMkLst>
        </pc:picChg>
        <pc:picChg chg="add mod">
          <ac:chgData name="Guest User" userId="S::urn:spo:anon#04e6f0e9cfbf338bc9e639ea1c638e4326d82b6a289a16966cd416e86b0c8d75::" providerId="AD" clId="Web-{DBE49157-0D34-6F9C-898F-C47714035871}" dt="2021-06-27T19:50:32.877" v="402" actId="1076"/>
          <ac:picMkLst>
            <pc:docMk/>
            <pc:sldMk cId="2890092654" sldId="277"/>
            <ac:picMk id="14" creationId="{90F59986-2330-4238-B5D6-96C4E93C016D}"/>
          </ac:picMkLst>
        </pc:picChg>
        <pc:cxnChg chg="add del">
          <ac:chgData name="Guest User" userId="S::urn:spo:anon#04e6f0e9cfbf338bc9e639ea1c638e4326d82b6a289a16966cd416e86b0c8d75::" providerId="AD" clId="Web-{DBE49157-0D34-6F9C-898F-C47714035871}" dt="2021-06-27T19:49:06.372" v="387"/>
          <ac:cxnSpMkLst>
            <pc:docMk/>
            <pc:sldMk cId="2890092654" sldId="277"/>
            <ac:cxnSpMk id="18" creationId="{822A5670-0F7B-4199-AEAB-33FBA9CEA44D}"/>
          </ac:cxnSpMkLst>
        </pc:cxnChg>
        <pc:cxnChg chg="add del">
          <ac:chgData name="Guest User" userId="S::urn:spo:anon#04e6f0e9cfbf338bc9e639ea1c638e4326d82b6a289a16966cd416e86b0c8d75::" providerId="AD" clId="Web-{DBE49157-0D34-6F9C-898F-C47714035871}" dt="2021-06-27T19:49:06.372" v="387"/>
          <ac:cxnSpMkLst>
            <pc:docMk/>
            <pc:sldMk cId="2890092654" sldId="277"/>
            <ac:cxnSpMk id="20" creationId="{8BB1744D-A7DF-4B65-B6E3-DCF12BB2D869}"/>
          </ac:cxnSpMkLst>
        </pc:cxnChg>
        <pc:cxnChg chg="add del">
          <ac:chgData name="Guest User" userId="S::urn:spo:anon#04e6f0e9cfbf338bc9e639ea1c638e4326d82b6a289a16966cd416e86b0c8d75::" providerId="AD" clId="Web-{DBE49157-0D34-6F9C-898F-C47714035871}" dt="2021-06-27T19:49:06.372" v="387"/>
          <ac:cxnSpMkLst>
            <pc:docMk/>
            <pc:sldMk cId="2890092654" sldId="277"/>
            <ac:cxnSpMk id="22" creationId="{882DD753-EA38-4E86-91FB-05041A44A28E}"/>
          </ac:cxnSpMkLst>
        </pc:cxnChg>
        <pc:cxnChg chg="add del">
          <ac:chgData name="Guest User" userId="S::urn:spo:anon#04e6f0e9cfbf338bc9e639ea1c638e4326d82b6a289a16966cd416e86b0c8d75::" providerId="AD" clId="Web-{DBE49157-0D34-6F9C-898F-C47714035871}" dt="2021-06-27T19:49:06.372" v="387"/>
          <ac:cxnSpMkLst>
            <pc:docMk/>
            <pc:sldMk cId="2890092654" sldId="277"/>
            <ac:cxnSpMk id="24" creationId="{6DA63E78-7704-45EF-B5D3-EADDF5D82674}"/>
          </ac:cxnSpMkLst>
        </pc:cxnChg>
      </pc:sldChg>
      <pc:sldChg chg="delSp modSp add replId">
        <pc:chgData name="Guest User" userId="S::urn:spo:anon#04e6f0e9cfbf338bc9e639ea1c638e4326d82b6a289a16966cd416e86b0c8d75::" providerId="AD" clId="Web-{DBE49157-0D34-6F9C-898F-C47714035871}" dt="2021-06-27T22:37:04.909" v="853" actId="20577"/>
        <pc:sldMkLst>
          <pc:docMk/>
          <pc:sldMk cId="3402675820" sldId="278"/>
        </pc:sldMkLst>
        <pc:spChg chg="mod">
          <ac:chgData name="Guest User" userId="S::urn:spo:anon#04e6f0e9cfbf338bc9e639ea1c638e4326d82b6a289a16966cd416e86b0c8d75::" providerId="AD" clId="Web-{DBE49157-0D34-6F9C-898F-C47714035871}" dt="2021-06-27T22:23:11.489" v="482" actId="14100"/>
          <ac:spMkLst>
            <pc:docMk/>
            <pc:sldMk cId="3402675820" sldId="278"/>
            <ac:spMk id="26" creationId="{AEDA5D28-5DD0-4E0E-9FFD-240B42BE3613}"/>
          </ac:spMkLst>
        </pc:spChg>
        <pc:spChg chg="mod">
          <ac:chgData name="Guest User" userId="S::urn:spo:anon#04e6f0e9cfbf338bc9e639ea1c638e4326d82b6a289a16966cd416e86b0c8d75::" providerId="AD" clId="Web-{DBE49157-0D34-6F9C-898F-C47714035871}" dt="2021-06-27T22:36:22.767" v="846" actId="20577"/>
          <ac:spMkLst>
            <pc:docMk/>
            <pc:sldMk cId="3402675820" sldId="278"/>
            <ac:spMk id="44" creationId="{E01CD470-3A1E-4D82-8FFB-293B5629DECA}"/>
          </ac:spMkLst>
        </pc:spChg>
        <pc:spChg chg="mod">
          <ac:chgData name="Guest User" userId="S::urn:spo:anon#04e6f0e9cfbf338bc9e639ea1c638e4326d82b6a289a16966cd416e86b0c8d75::" providerId="AD" clId="Web-{DBE49157-0D34-6F9C-898F-C47714035871}" dt="2021-06-27T22:37:04.909" v="853" actId="20577"/>
          <ac:spMkLst>
            <pc:docMk/>
            <pc:sldMk cId="3402675820" sldId="278"/>
            <ac:spMk id="46" creationId="{8B14368B-673B-4C96-8A6D-AD84AC7ED694}"/>
          </ac:spMkLst>
        </pc:spChg>
        <pc:picChg chg="del">
          <ac:chgData name="Guest User" userId="S::urn:spo:anon#04e6f0e9cfbf338bc9e639ea1c638e4326d82b6a289a16966cd416e86b0c8d75::" providerId="AD" clId="Web-{DBE49157-0D34-6F9C-898F-C47714035871}" dt="2021-06-27T22:23:12.399" v="483"/>
          <ac:picMkLst>
            <pc:docMk/>
            <pc:sldMk cId="3402675820" sldId="278"/>
            <ac:picMk id="39" creationId="{86C3EA31-7161-4DAB-887F-4264BB0E423B}"/>
          </ac:picMkLst>
        </pc:picChg>
      </pc:sldChg>
    </pc:docChg>
  </pc:docChgLst>
  <pc:docChgLst>
    <pc:chgData name="Guest User" userId="S::urn:spo:anon#04e6f0e9cfbf338bc9e639ea1c638e4326d82b6a289a16966cd416e86b0c8d75::" providerId="AD" clId="Web-{5D4B9F6C-5782-1A47-B94D-1FC2C4D30056}"/>
    <pc:docChg chg="modSld">
      <pc:chgData name="Guest User" userId="S::urn:spo:anon#04e6f0e9cfbf338bc9e639ea1c638e4326d82b6a289a16966cd416e86b0c8d75::" providerId="AD" clId="Web-{5D4B9F6C-5782-1A47-B94D-1FC2C4D30056}" dt="2021-06-29T15:37:06.115" v="377"/>
      <pc:docMkLst>
        <pc:docMk/>
      </pc:docMkLst>
      <pc:sldChg chg="modSp modNotes">
        <pc:chgData name="Guest User" userId="S::urn:spo:anon#04e6f0e9cfbf338bc9e639ea1c638e4326d82b6a289a16966cd416e86b0c8d75::" providerId="AD" clId="Web-{5D4B9F6C-5782-1A47-B94D-1FC2C4D30056}" dt="2021-06-29T15:36:24.817" v="317"/>
        <pc:sldMkLst>
          <pc:docMk/>
          <pc:sldMk cId="1421705937" sldId="267"/>
        </pc:sldMkLst>
        <pc:spChg chg="mod">
          <ac:chgData name="Guest User" userId="S::urn:spo:anon#04e6f0e9cfbf338bc9e639ea1c638e4326d82b6a289a16966cd416e86b0c8d75::" providerId="AD" clId="Web-{5D4B9F6C-5782-1A47-B94D-1FC2C4D30056}" dt="2021-06-29T12:28:01.257" v="104" actId="20577"/>
          <ac:spMkLst>
            <pc:docMk/>
            <pc:sldMk cId="1421705937" sldId="267"/>
            <ac:spMk id="3" creationId="{B802D687-D86E-46C1-8497-296AE4694CA5}"/>
          </ac:spMkLst>
        </pc:spChg>
      </pc:sldChg>
      <pc:sldChg chg="modSp">
        <pc:chgData name="Guest User" userId="S::urn:spo:anon#04e6f0e9cfbf338bc9e639ea1c638e4326d82b6a289a16966cd416e86b0c8d75::" providerId="AD" clId="Web-{5D4B9F6C-5782-1A47-B94D-1FC2C4D30056}" dt="2021-06-29T15:31:03.696" v="316" actId="20577"/>
        <pc:sldMkLst>
          <pc:docMk/>
          <pc:sldMk cId="144906449" sldId="268"/>
        </pc:sldMkLst>
        <pc:spChg chg="mod">
          <ac:chgData name="Guest User" userId="S::urn:spo:anon#04e6f0e9cfbf338bc9e639ea1c638e4326d82b6a289a16966cd416e86b0c8d75::" providerId="AD" clId="Web-{5D4B9F6C-5782-1A47-B94D-1FC2C4D30056}" dt="2021-06-29T15:31:03.696" v="316" actId="20577"/>
          <ac:spMkLst>
            <pc:docMk/>
            <pc:sldMk cId="144906449" sldId="268"/>
            <ac:spMk id="3" creationId="{073DD9BA-2A7B-4BA3-BCDA-51A4C9B9EBDE}"/>
          </ac:spMkLst>
        </pc:spChg>
      </pc:sldChg>
      <pc:sldChg chg="addSp modSp modNotes">
        <pc:chgData name="Guest User" userId="S::urn:spo:anon#04e6f0e9cfbf338bc9e639ea1c638e4326d82b6a289a16966cd416e86b0c8d75::" providerId="AD" clId="Web-{5D4B9F6C-5782-1A47-B94D-1FC2C4D30056}" dt="2021-06-29T15:37:06.115" v="377"/>
        <pc:sldMkLst>
          <pc:docMk/>
          <pc:sldMk cId="493113839" sldId="271"/>
        </pc:sldMkLst>
        <pc:spChg chg="mod">
          <ac:chgData name="Guest User" userId="S::urn:spo:anon#04e6f0e9cfbf338bc9e639ea1c638e4326d82b6a289a16966cd416e86b0c8d75::" providerId="AD" clId="Web-{5D4B9F6C-5782-1A47-B94D-1FC2C4D30056}" dt="2021-06-29T11:39:10.207" v="25" actId="20577"/>
          <ac:spMkLst>
            <pc:docMk/>
            <pc:sldMk cId="493113839" sldId="271"/>
            <ac:spMk id="3" creationId="{5E02BACC-FC46-4330-A57F-8A327D6F60D6}"/>
          </ac:spMkLst>
        </pc:spChg>
        <pc:spChg chg="add mod">
          <ac:chgData name="Guest User" userId="S::urn:spo:anon#04e6f0e9cfbf338bc9e639ea1c638e4326d82b6a289a16966cd416e86b0c8d75::" providerId="AD" clId="Web-{5D4B9F6C-5782-1A47-B94D-1FC2C4D30056}" dt="2021-06-29T14:37:38.927" v="110" actId="20577"/>
          <ac:spMkLst>
            <pc:docMk/>
            <pc:sldMk cId="493113839" sldId="271"/>
            <ac:spMk id="72" creationId="{2FD29FB9-7B05-406C-890E-894BD35B6381}"/>
          </ac:spMkLst>
        </pc:spChg>
      </pc:sldChg>
      <pc:sldChg chg="modSp">
        <pc:chgData name="Guest User" userId="S::urn:spo:anon#04e6f0e9cfbf338bc9e639ea1c638e4326d82b6a289a16966cd416e86b0c8d75::" providerId="AD" clId="Web-{5D4B9F6C-5782-1A47-B94D-1FC2C4D30056}" dt="2021-06-29T11:53:13.298" v="85" actId="20577"/>
        <pc:sldMkLst>
          <pc:docMk/>
          <pc:sldMk cId="1891325538" sldId="276"/>
        </pc:sldMkLst>
        <pc:spChg chg="mod">
          <ac:chgData name="Guest User" userId="S::urn:spo:anon#04e6f0e9cfbf338bc9e639ea1c638e4326d82b6a289a16966cd416e86b0c8d75::" providerId="AD" clId="Web-{5D4B9F6C-5782-1A47-B94D-1FC2C4D30056}" dt="2021-06-29T11:53:13.298" v="85" actId="20577"/>
          <ac:spMkLst>
            <pc:docMk/>
            <pc:sldMk cId="1891325538" sldId="276"/>
            <ac:spMk id="15" creationId="{44231D22-4BE0-4335-BB49-3F53091E6453}"/>
          </ac:spMkLst>
        </pc:spChg>
      </pc:sldChg>
      <pc:sldChg chg="modSp">
        <pc:chgData name="Guest User" userId="S::urn:spo:anon#04e6f0e9cfbf338bc9e639ea1c638e4326d82b6a289a16966cd416e86b0c8d75::" providerId="AD" clId="Web-{5D4B9F6C-5782-1A47-B94D-1FC2C4D30056}" dt="2021-06-29T15:16:34.542" v="312" actId="1076"/>
        <pc:sldMkLst>
          <pc:docMk/>
          <pc:sldMk cId="3402675820" sldId="278"/>
        </pc:sldMkLst>
        <pc:spChg chg="mod">
          <ac:chgData name="Guest User" userId="S::urn:spo:anon#04e6f0e9cfbf338bc9e639ea1c638e4326d82b6a289a16966cd416e86b0c8d75::" providerId="AD" clId="Web-{5D4B9F6C-5782-1A47-B94D-1FC2C4D30056}" dt="2021-06-29T15:16:34.542" v="312" actId="1076"/>
          <ac:spMkLst>
            <pc:docMk/>
            <pc:sldMk cId="3402675820" sldId="278"/>
            <ac:spMk id="44" creationId="{E01CD470-3A1E-4D82-8FFB-293B5629DECA}"/>
          </ac:spMkLst>
        </pc:spChg>
      </pc:sldChg>
      <pc:sldChg chg="addSp modSp mod setBg">
        <pc:chgData name="Guest User" userId="S::urn:spo:anon#04e6f0e9cfbf338bc9e639ea1c638e4326d82b6a289a16966cd416e86b0c8d75::" providerId="AD" clId="Web-{5D4B9F6C-5782-1A47-B94D-1FC2C4D30056}" dt="2021-06-29T11:55:00.207" v="89" actId="20577"/>
        <pc:sldMkLst>
          <pc:docMk/>
          <pc:sldMk cId="1225473105" sldId="282"/>
        </pc:sldMkLst>
        <pc:spChg chg="mod">
          <ac:chgData name="Guest User" userId="S::urn:spo:anon#04e6f0e9cfbf338bc9e639ea1c638e4326d82b6a289a16966cd416e86b0c8d75::" providerId="AD" clId="Web-{5D4B9F6C-5782-1A47-B94D-1FC2C4D30056}" dt="2021-06-29T11:54:51.098" v="86"/>
          <ac:spMkLst>
            <pc:docMk/>
            <pc:sldMk cId="1225473105" sldId="282"/>
            <ac:spMk id="2" creationId="{4AB996F3-5168-40AB-BA99-790792DD9CA0}"/>
          </ac:spMkLst>
        </pc:spChg>
        <pc:spChg chg="mod">
          <ac:chgData name="Guest User" userId="S::urn:spo:anon#04e6f0e9cfbf338bc9e639ea1c638e4326d82b6a289a16966cd416e86b0c8d75::" providerId="AD" clId="Web-{5D4B9F6C-5782-1A47-B94D-1FC2C4D30056}" dt="2021-06-29T11:55:00.207" v="89" actId="20577"/>
          <ac:spMkLst>
            <pc:docMk/>
            <pc:sldMk cId="1225473105" sldId="282"/>
            <ac:spMk id="3" creationId="{57DF6C4D-F242-458C-AF90-0CD79B1D25C1}"/>
          </ac:spMkLst>
        </pc:spChg>
        <pc:spChg chg="add">
          <ac:chgData name="Guest User" userId="S::urn:spo:anon#04e6f0e9cfbf338bc9e639ea1c638e4326d82b6a289a16966cd416e86b0c8d75::" providerId="AD" clId="Web-{5D4B9F6C-5782-1A47-B94D-1FC2C4D30056}" dt="2021-06-29T11:54:51.098" v="86"/>
          <ac:spMkLst>
            <pc:docMk/>
            <pc:sldMk cId="1225473105" sldId="282"/>
            <ac:spMk id="8" creationId="{7CB4857B-ED7C-444D-9F04-2F885114A1C2}"/>
          </ac:spMkLst>
        </pc:spChg>
        <pc:spChg chg="add">
          <ac:chgData name="Guest User" userId="S::urn:spo:anon#04e6f0e9cfbf338bc9e639ea1c638e4326d82b6a289a16966cd416e86b0c8d75::" providerId="AD" clId="Web-{5D4B9F6C-5782-1A47-B94D-1FC2C4D30056}" dt="2021-06-29T11:54:51.098" v="86"/>
          <ac:spMkLst>
            <pc:docMk/>
            <pc:sldMk cId="1225473105" sldId="282"/>
            <ac:spMk id="10" creationId="{D18046FB-44EA-4FD8-A585-EA09A319B2D0}"/>
          </ac:spMkLst>
        </pc:spChg>
        <pc:spChg chg="add">
          <ac:chgData name="Guest User" userId="S::urn:spo:anon#04e6f0e9cfbf338bc9e639ea1c638e4326d82b6a289a16966cd416e86b0c8d75::" providerId="AD" clId="Web-{5D4B9F6C-5782-1A47-B94D-1FC2C4D30056}" dt="2021-06-29T11:54:51.098" v="86"/>
          <ac:spMkLst>
            <pc:docMk/>
            <pc:sldMk cId="1225473105" sldId="282"/>
            <ac:spMk id="12" creationId="{479F5F2B-8B58-4140-AE6A-51F6C67B18D9}"/>
          </ac:spMkLst>
        </pc:spChg>
      </pc:sldChg>
    </pc:docChg>
  </pc:docChgLst>
  <pc:docChgLst>
    <pc:chgData name="Bryce" userId="b74c7f7e-deea-4fec-b462-e807c24e05c8" providerId="ADAL" clId="{D8624707-A68B-4ED2-9DFA-A44E6CBBD418}"/>
    <pc:docChg chg="undo redo custSel addSld delSld modSld sldOrd">
      <pc:chgData name="Bryce" userId="b74c7f7e-deea-4fec-b462-e807c24e05c8" providerId="ADAL" clId="{D8624707-A68B-4ED2-9DFA-A44E6CBBD418}" dt="2021-06-29T22:00:48" v="8470" actId="6549"/>
      <pc:docMkLst>
        <pc:docMk/>
      </pc:docMkLst>
      <pc:sldChg chg="add del">
        <pc:chgData name="Bryce" userId="b74c7f7e-deea-4fec-b462-e807c24e05c8" providerId="ADAL" clId="{D8624707-A68B-4ED2-9DFA-A44E6CBBD418}" dt="2021-06-25T18:44:50.635" v="11" actId="47"/>
        <pc:sldMkLst>
          <pc:docMk/>
          <pc:sldMk cId="109857222" sldId="256"/>
        </pc:sldMkLst>
      </pc:sldChg>
      <pc:sldChg chg="add">
        <pc:chgData name="Bryce" userId="b74c7f7e-deea-4fec-b462-e807c24e05c8" providerId="ADAL" clId="{D8624707-A68B-4ED2-9DFA-A44E6CBBD418}" dt="2021-06-25T18:44:48.188" v="10"/>
        <pc:sldMkLst>
          <pc:docMk/>
          <pc:sldMk cId="2132246512" sldId="257"/>
        </pc:sldMkLst>
      </pc:sldChg>
      <pc:sldChg chg="addSp delSp add del setBg delDesignElem">
        <pc:chgData name="Bryce" userId="b74c7f7e-deea-4fec-b462-e807c24e05c8" providerId="ADAL" clId="{D8624707-A68B-4ED2-9DFA-A44E6CBBD418}" dt="2021-06-25T18:44:48.168" v="9"/>
        <pc:sldMkLst>
          <pc:docMk/>
          <pc:sldMk cId="3600423499" sldId="257"/>
        </pc:sldMkLst>
        <pc:spChg chg="add del">
          <ac:chgData name="Bryce" userId="b74c7f7e-deea-4fec-b462-e807c24e05c8" providerId="ADAL" clId="{D8624707-A68B-4ED2-9DFA-A44E6CBBD418}" dt="2021-06-25T18:44:48.168" v="9"/>
          <ac:spMkLst>
            <pc:docMk/>
            <pc:sldMk cId="3600423499" sldId="257"/>
            <ac:spMk id="137" creationId="{765F4110-C0FC-4D61-ACD2-A7C950EAE908}"/>
          </ac:spMkLst>
        </pc:spChg>
        <pc:cxnChg chg="add del">
          <ac:chgData name="Bryce" userId="b74c7f7e-deea-4fec-b462-e807c24e05c8" providerId="ADAL" clId="{D8624707-A68B-4ED2-9DFA-A44E6CBBD418}" dt="2021-06-25T18:44:48.168" v="9"/>
          <ac:cxnSpMkLst>
            <pc:docMk/>
            <pc:sldMk cId="3600423499" sldId="257"/>
            <ac:cxnSpMk id="139" creationId="{CC94CBDB-A76C-499E-95AB-C0A049E3154E}"/>
          </ac:cxnSpMkLst>
        </pc:cxnChg>
      </pc:sldChg>
      <pc:sldChg chg="addSp delSp add del setBg delDesignElem">
        <pc:chgData name="Bryce" userId="b74c7f7e-deea-4fec-b462-e807c24e05c8" providerId="ADAL" clId="{D8624707-A68B-4ED2-9DFA-A44E6CBBD418}" dt="2021-06-25T18:44:43.545" v="5"/>
        <pc:sldMkLst>
          <pc:docMk/>
          <pc:sldMk cId="4002024240" sldId="257"/>
        </pc:sldMkLst>
        <pc:spChg chg="add del">
          <ac:chgData name="Bryce" userId="b74c7f7e-deea-4fec-b462-e807c24e05c8" providerId="ADAL" clId="{D8624707-A68B-4ED2-9DFA-A44E6CBBD418}" dt="2021-06-25T18:44:43.545" v="5"/>
          <ac:spMkLst>
            <pc:docMk/>
            <pc:sldMk cId="4002024240" sldId="257"/>
            <ac:spMk id="137" creationId="{765F4110-C0FC-4D61-ACD2-A7C950EAE908}"/>
          </ac:spMkLst>
        </pc:spChg>
        <pc:cxnChg chg="add del">
          <ac:chgData name="Bryce" userId="b74c7f7e-deea-4fec-b462-e807c24e05c8" providerId="ADAL" clId="{D8624707-A68B-4ED2-9DFA-A44E6CBBD418}" dt="2021-06-25T18:44:43.545" v="5"/>
          <ac:cxnSpMkLst>
            <pc:docMk/>
            <pc:sldMk cId="4002024240" sldId="257"/>
            <ac:cxnSpMk id="139" creationId="{CC94CBDB-A76C-499E-95AB-C0A049E3154E}"/>
          </ac:cxnSpMkLst>
        </pc:cxnChg>
      </pc:sldChg>
      <pc:sldChg chg="addSp delSp add del setBg delDesignElem">
        <pc:chgData name="Bryce" userId="b74c7f7e-deea-4fec-b462-e807c24e05c8" providerId="ADAL" clId="{D8624707-A68B-4ED2-9DFA-A44E6CBBD418}" dt="2021-06-27T23:31:46.090" v="22" actId="47"/>
        <pc:sldMkLst>
          <pc:docMk/>
          <pc:sldMk cId="3871169495" sldId="258"/>
        </pc:sldMkLst>
        <pc:spChg chg="add del">
          <ac:chgData name="Bryce" userId="b74c7f7e-deea-4fec-b462-e807c24e05c8" providerId="ADAL" clId="{D8624707-A68B-4ED2-9DFA-A44E6CBBD418}" dt="2021-06-25T18:44:48.168" v="9"/>
          <ac:spMkLst>
            <pc:docMk/>
            <pc:sldMk cId="3871169495" sldId="258"/>
            <ac:spMk id="136" creationId="{DCFD1A13-2B88-47B7-AAE9-AD6F3296EE2F}"/>
          </ac:spMkLst>
        </pc:spChg>
        <pc:spChg chg="add del">
          <ac:chgData name="Bryce" userId="b74c7f7e-deea-4fec-b462-e807c24e05c8" providerId="ADAL" clId="{D8624707-A68B-4ED2-9DFA-A44E6CBBD418}" dt="2021-06-25T18:44:48.168" v="9"/>
          <ac:spMkLst>
            <pc:docMk/>
            <pc:sldMk cId="3871169495" sldId="258"/>
            <ac:spMk id="138" creationId="{F5CE4102-C93A-420A-98A7-5A7DD0C5C5B1}"/>
          </ac:spMkLst>
        </pc:spChg>
      </pc:sldChg>
      <pc:sldChg chg="addSp delSp modSp add del mod ord modNotesTx">
        <pc:chgData name="Bryce" userId="b74c7f7e-deea-4fec-b462-e807c24e05c8" providerId="ADAL" clId="{D8624707-A68B-4ED2-9DFA-A44E6CBBD418}" dt="2021-06-29T22:00:48" v="8470" actId="6549"/>
        <pc:sldMkLst>
          <pc:docMk/>
          <pc:sldMk cId="1740844627" sldId="265"/>
        </pc:sldMkLst>
        <pc:spChg chg="mod">
          <ac:chgData name="Bryce" userId="b74c7f7e-deea-4fec-b462-e807c24e05c8" providerId="ADAL" clId="{D8624707-A68B-4ED2-9DFA-A44E6CBBD418}" dt="2021-06-29T18:57:14.133" v="5945" actId="20577"/>
          <ac:spMkLst>
            <pc:docMk/>
            <pc:sldMk cId="1740844627" sldId="265"/>
            <ac:spMk id="2" creationId="{25D08104-7121-439C-9040-9F1E4C21BCA7}"/>
          </ac:spMkLst>
        </pc:spChg>
        <pc:spChg chg="del mod">
          <ac:chgData name="Bryce" userId="b74c7f7e-deea-4fec-b462-e807c24e05c8" providerId="ADAL" clId="{D8624707-A68B-4ED2-9DFA-A44E6CBBD418}" dt="2021-06-29T18:17:09.651" v="5602" actId="478"/>
          <ac:spMkLst>
            <pc:docMk/>
            <pc:sldMk cId="1740844627" sldId="265"/>
            <ac:spMk id="3" creationId="{F657F9FE-8E2D-4909-AF62-B39BB6106921}"/>
          </ac:spMkLst>
        </pc:spChg>
        <pc:spChg chg="del mod">
          <ac:chgData name="Bryce" userId="b74c7f7e-deea-4fec-b462-e807c24e05c8" providerId="ADAL" clId="{D8624707-A68B-4ED2-9DFA-A44E6CBBD418}" dt="2021-06-29T18:19:51.922" v="5693" actId="478"/>
          <ac:spMkLst>
            <pc:docMk/>
            <pc:sldMk cId="1740844627" sldId="265"/>
            <ac:spMk id="4" creationId="{87E8507E-D0E5-4E30-9E5C-C02F69768406}"/>
          </ac:spMkLst>
        </pc:spChg>
        <pc:spChg chg="add mod">
          <ac:chgData name="Bryce" userId="b74c7f7e-deea-4fec-b462-e807c24e05c8" providerId="ADAL" clId="{D8624707-A68B-4ED2-9DFA-A44E6CBBD418}" dt="2021-06-29T20:16:26.725" v="7912" actId="1076"/>
          <ac:spMkLst>
            <pc:docMk/>
            <pc:sldMk cId="1740844627" sldId="265"/>
            <ac:spMk id="6" creationId="{D868CA53-42D6-4638-AC8D-7C85752E1D80}"/>
          </ac:spMkLst>
        </pc:spChg>
        <pc:spChg chg="add del mod">
          <ac:chgData name="Bryce" userId="b74c7f7e-deea-4fec-b462-e807c24e05c8" providerId="ADAL" clId="{D8624707-A68B-4ED2-9DFA-A44E6CBBD418}" dt="2021-06-29T18:17:23.403" v="5605" actId="478"/>
          <ac:spMkLst>
            <pc:docMk/>
            <pc:sldMk cId="1740844627" sldId="265"/>
            <ac:spMk id="7" creationId="{16E91BBA-78DE-4F54-AF96-6EFE2DCC5D84}"/>
          </ac:spMkLst>
        </pc:spChg>
        <pc:spChg chg="add del mod">
          <ac:chgData name="Bryce" userId="b74c7f7e-deea-4fec-b462-e807c24e05c8" providerId="ADAL" clId="{D8624707-A68B-4ED2-9DFA-A44E6CBBD418}" dt="2021-06-29T18:18:05.321" v="5641" actId="478"/>
          <ac:spMkLst>
            <pc:docMk/>
            <pc:sldMk cId="1740844627" sldId="265"/>
            <ac:spMk id="9" creationId="{8037DB0D-343C-4253-B4F2-BA48CF6EAB82}"/>
          </ac:spMkLst>
        </pc:spChg>
        <pc:spChg chg="add del mod">
          <ac:chgData name="Bryce" userId="b74c7f7e-deea-4fec-b462-e807c24e05c8" providerId="ADAL" clId="{D8624707-A68B-4ED2-9DFA-A44E6CBBD418}" dt="2021-06-29T18:18:36.418" v="5655" actId="478"/>
          <ac:spMkLst>
            <pc:docMk/>
            <pc:sldMk cId="1740844627" sldId="265"/>
            <ac:spMk id="11" creationId="{0BEC6137-312E-4169-B0E4-BC50FDB2FFC0}"/>
          </ac:spMkLst>
        </pc:spChg>
        <pc:spChg chg="add mod">
          <ac:chgData name="Bryce" userId="b74c7f7e-deea-4fec-b462-e807c24e05c8" providerId="ADAL" clId="{D8624707-A68B-4ED2-9DFA-A44E6CBBD418}" dt="2021-06-29T20:16:21.640" v="7911" actId="14100"/>
          <ac:spMkLst>
            <pc:docMk/>
            <pc:sldMk cId="1740844627" sldId="265"/>
            <ac:spMk id="13" creationId="{F1A81731-DC83-4FEA-87BA-3A3D5C71777E}"/>
          </ac:spMkLst>
        </pc:spChg>
        <pc:spChg chg="add mod">
          <ac:chgData name="Bryce" userId="b74c7f7e-deea-4fec-b462-e807c24e05c8" providerId="ADAL" clId="{D8624707-A68B-4ED2-9DFA-A44E6CBBD418}" dt="2021-06-29T21:11:02.364" v="8127" actId="113"/>
          <ac:spMkLst>
            <pc:docMk/>
            <pc:sldMk cId="1740844627" sldId="265"/>
            <ac:spMk id="15" creationId="{0EC33300-D708-4C1C-9AFB-34D87E32E818}"/>
          </ac:spMkLst>
        </pc:spChg>
        <pc:picChg chg="mod">
          <ac:chgData name="Bryce" userId="b74c7f7e-deea-4fec-b462-e807c24e05c8" providerId="ADAL" clId="{D8624707-A68B-4ED2-9DFA-A44E6CBBD418}" dt="2021-06-28T20:33:58.917" v="1965" actId="1076"/>
          <ac:picMkLst>
            <pc:docMk/>
            <pc:sldMk cId="1740844627" sldId="265"/>
            <ac:picMk id="5" creationId="{1393D596-5D9E-4DF5-806F-C15F212503FE}"/>
          </ac:picMkLst>
        </pc:picChg>
        <pc:picChg chg="del">
          <ac:chgData name="Bryce" userId="b74c7f7e-deea-4fec-b462-e807c24e05c8" providerId="ADAL" clId="{D8624707-A68B-4ED2-9DFA-A44E6CBBD418}" dt="2021-06-25T18:45:12.056" v="12" actId="478"/>
          <ac:picMkLst>
            <pc:docMk/>
            <pc:sldMk cId="1740844627" sldId="265"/>
            <ac:picMk id="7" creationId="{55864C4A-E421-4C0A-B7B4-39401CF79A9A}"/>
          </ac:picMkLst>
        </pc:picChg>
      </pc:sldChg>
      <pc:sldChg chg="new del">
        <pc:chgData name="Bryce" userId="b74c7f7e-deea-4fec-b462-e807c24e05c8" providerId="ADAL" clId="{D8624707-A68B-4ED2-9DFA-A44E6CBBD418}" dt="2021-06-25T18:46:40.598" v="18" actId="680"/>
        <pc:sldMkLst>
          <pc:docMk/>
          <pc:sldMk cId="510228058" sldId="266"/>
        </pc:sldMkLst>
      </pc:sldChg>
      <pc:sldChg chg="new">
        <pc:chgData name="Bryce" userId="b74c7f7e-deea-4fec-b462-e807c24e05c8" providerId="ADAL" clId="{D8624707-A68B-4ED2-9DFA-A44E6CBBD418}" dt="2021-06-25T18:46:43.605" v="19" actId="680"/>
        <pc:sldMkLst>
          <pc:docMk/>
          <pc:sldMk cId="1567550759" sldId="266"/>
        </pc:sldMkLst>
      </pc:sldChg>
      <pc:sldChg chg="new">
        <pc:chgData name="Bryce" userId="b74c7f7e-deea-4fec-b462-e807c24e05c8" providerId="ADAL" clId="{D8624707-A68B-4ED2-9DFA-A44E6CBBD418}" dt="2021-06-25T18:46:43.770" v="20" actId="680"/>
        <pc:sldMkLst>
          <pc:docMk/>
          <pc:sldMk cId="1421705937" sldId="267"/>
        </pc:sldMkLst>
      </pc:sldChg>
      <pc:sldChg chg="new del">
        <pc:chgData name="Bryce" userId="b74c7f7e-deea-4fec-b462-e807c24e05c8" providerId="ADAL" clId="{D8624707-A68B-4ED2-9DFA-A44E6CBBD418}" dt="2021-06-25T18:46:40.376" v="17" actId="680"/>
        <pc:sldMkLst>
          <pc:docMk/>
          <pc:sldMk cId="3714122467" sldId="267"/>
        </pc:sldMkLst>
      </pc:sldChg>
      <pc:sldChg chg="new">
        <pc:chgData name="Bryce" userId="b74c7f7e-deea-4fec-b462-e807c24e05c8" providerId="ADAL" clId="{D8624707-A68B-4ED2-9DFA-A44E6CBBD418}" dt="2021-06-25T18:46:43.988" v="21" actId="680"/>
        <pc:sldMkLst>
          <pc:docMk/>
          <pc:sldMk cId="144906449" sldId="268"/>
        </pc:sldMkLst>
      </pc:sldChg>
      <pc:sldChg chg="new del">
        <pc:chgData name="Bryce" userId="b74c7f7e-deea-4fec-b462-e807c24e05c8" providerId="ADAL" clId="{D8624707-A68B-4ED2-9DFA-A44E6CBBD418}" dt="2021-06-25T18:46:40.112" v="16" actId="680"/>
        <pc:sldMkLst>
          <pc:docMk/>
          <pc:sldMk cId="3821129571" sldId="268"/>
        </pc:sldMkLst>
      </pc:sldChg>
      <pc:sldChg chg="ord">
        <pc:chgData name="Bryce" userId="b74c7f7e-deea-4fec-b462-e807c24e05c8" providerId="ADAL" clId="{D8624707-A68B-4ED2-9DFA-A44E6CBBD418}" dt="2021-06-28T14:46:55.250" v="304"/>
        <pc:sldMkLst>
          <pc:docMk/>
          <pc:sldMk cId="4012111464" sldId="273"/>
        </pc:sldMkLst>
      </pc:sldChg>
      <pc:sldChg chg="ord">
        <pc:chgData name="Bryce" userId="b74c7f7e-deea-4fec-b462-e807c24e05c8" providerId="ADAL" clId="{D8624707-A68B-4ED2-9DFA-A44E6CBBD418}" dt="2021-06-28T14:46:55.250" v="304"/>
        <pc:sldMkLst>
          <pc:docMk/>
          <pc:sldMk cId="3967464702" sldId="274"/>
        </pc:sldMkLst>
      </pc:sldChg>
      <pc:sldChg chg="ord">
        <pc:chgData name="Bryce" userId="b74c7f7e-deea-4fec-b462-e807c24e05c8" providerId="ADAL" clId="{D8624707-A68B-4ED2-9DFA-A44E6CBBD418}" dt="2021-06-28T14:46:55.250" v="304"/>
        <pc:sldMkLst>
          <pc:docMk/>
          <pc:sldMk cId="1667903029" sldId="275"/>
        </pc:sldMkLst>
      </pc:sldChg>
      <pc:sldChg chg="modSp mod">
        <pc:chgData name="Bryce" userId="b74c7f7e-deea-4fec-b462-e807c24e05c8" providerId="ADAL" clId="{D8624707-A68B-4ED2-9DFA-A44E6CBBD418}" dt="2021-06-29T17:58:03.691" v="5279" actId="20577"/>
        <pc:sldMkLst>
          <pc:docMk/>
          <pc:sldMk cId="1891325538" sldId="276"/>
        </pc:sldMkLst>
        <pc:spChg chg="mod">
          <ac:chgData name="Bryce" userId="b74c7f7e-deea-4fec-b462-e807c24e05c8" providerId="ADAL" clId="{D8624707-A68B-4ED2-9DFA-A44E6CBBD418}" dt="2021-06-29T17:58:03.691" v="5279" actId="20577"/>
          <ac:spMkLst>
            <pc:docMk/>
            <pc:sldMk cId="1891325538" sldId="276"/>
            <ac:spMk id="15" creationId="{44231D22-4BE0-4335-BB49-3F53091E6453}"/>
          </ac:spMkLst>
        </pc:spChg>
      </pc:sldChg>
      <pc:sldChg chg="modSp mod">
        <pc:chgData name="Bryce" userId="b74c7f7e-deea-4fec-b462-e807c24e05c8" providerId="ADAL" clId="{D8624707-A68B-4ED2-9DFA-A44E6CBBD418}" dt="2021-06-28T12:30:30.806" v="93" actId="1076"/>
        <pc:sldMkLst>
          <pc:docMk/>
          <pc:sldMk cId="2930141229" sldId="279"/>
        </pc:sldMkLst>
        <pc:picChg chg="mod">
          <ac:chgData name="Bryce" userId="b74c7f7e-deea-4fec-b462-e807c24e05c8" providerId="ADAL" clId="{D8624707-A68B-4ED2-9DFA-A44E6CBBD418}" dt="2021-06-28T12:30:30.806" v="93" actId="1076"/>
          <ac:picMkLst>
            <pc:docMk/>
            <pc:sldMk cId="2930141229" sldId="279"/>
            <ac:picMk id="4" creationId="{87B82B57-1D81-43BE-A296-752E2BF79A1D}"/>
          </ac:picMkLst>
        </pc:picChg>
      </pc:sldChg>
      <pc:sldChg chg="new del">
        <pc:chgData name="Bryce" userId="b74c7f7e-deea-4fec-b462-e807c24e05c8" providerId="ADAL" clId="{D8624707-A68B-4ED2-9DFA-A44E6CBBD418}" dt="2021-06-28T00:04:31.071" v="25" actId="47"/>
        <pc:sldMkLst>
          <pc:docMk/>
          <pc:sldMk cId="1305049260" sldId="280"/>
        </pc:sldMkLst>
      </pc:sldChg>
      <pc:sldChg chg="addSp delSp modSp new mod modNotesTx">
        <pc:chgData name="Bryce" userId="b74c7f7e-deea-4fec-b462-e807c24e05c8" providerId="ADAL" clId="{D8624707-A68B-4ED2-9DFA-A44E6CBBD418}" dt="2021-06-29T18:00:22.458" v="5318" actId="1076"/>
        <pc:sldMkLst>
          <pc:docMk/>
          <pc:sldMk cId="1001973527" sldId="281"/>
        </pc:sldMkLst>
        <pc:spChg chg="mod">
          <ac:chgData name="Bryce" userId="b74c7f7e-deea-4fec-b462-e807c24e05c8" providerId="ADAL" clId="{D8624707-A68B-4ED2-9DFA-A44E6CBBD418}" dt="2021-06-28T00:06:24.702" v="59" actId="20577"/>
          <ac:spMkLst>
            <pc:docMk/>
            <pc:sldMk cId="1001973527" sldId="281"/>
            <ac:spMk id="2" creationId="{73B384E9-408A-43EE-AFF3-4BB157997AB7}"/>
          </ac:spMkLst>
        </pc:spChg>
        <pc:spChg chg="mod">
          <ac:chgData name="Bryce" userId="b74c7f7e-deea-4fec-b462-e807c24e05c8" providerId="ADAL" clId="{D8624707-A68B-4ED2-9DFA-A44E6CBBD418}" dt="2021-06-28T00:05:42.142" v="31" actId="20577"/>
          <ac:spMkLst>
            <pc:docMk/>
            <pc:sldMk cId="1001973527" sldId="281"/>
            <ac:spMk id="3" creationId="{F27B824E-33A3-43A3-B338-2F079DC8EEE6}"/>
          </ac:spMkLst>
        </pc:spChg>
        <pc:spChg chg="add del mod">
          <ac:chgData name="Bryce" userId="b74c7f7e-deea-4fec-b462-e807c24e05c8" providerId="ADAL" clId="{D8624707-A68B-4ED2-9DFA-A44E6CBBD418}" dt="2021-06-29T18:00:22.458" v="5318" actId="1076"/>
          <ac:spMkLst>
            <pc:docMk/>
            <pc:sldMk cId="1001973527" sldId="281"/>
            <ac:spMk id="6" creationId="{2D3BB9CA-E1CA-4B98-8AD7-D4B8596C5BEB}"/>
          </ac:spMkLst>
        </pc:spChg>
      </pc:sldChg>
      <pc:sldChg chg="modSp new mod">
        <pc:chgData name="Bryce" userId="b74c7f7e-deea-4fec-b462-e807c24e05c8" providerId="ADAL" clId="{D8624707-A68B-4ED2-9DFA-A44E6CBBD418}" dt="2021-06-28T21:38:19.474" v="2172" actId="20577"/>
        <pc:sldMkLst>
          <pc:docMk/>
          <pc:sldMk cId="1225473105" sldId="282"/>
        </pc:sldMkLst>
        <pc:spChg chg="mod">
          <ac:chgData name="Bryce" userId="b74c7f7e-deea-4fec-b462-e807c24e05c8" providerId="ADAL" clId="{D8624707-A68B-4ED2-9DFA-A44E6CBBD418}" dt="2021-06-28T21:38:19.474" v="2172" actId="20577"/>
          <ac:spMkLst>
            <pc:docMk/>
            <pc:sldMk cId="1225473105" sldId="282"/>
            <ac:spMk id="3" creationId="{57DF6C4D-F242-458C-AF90-0CD79B1D25C1}"/>
          </ac:spMkLst>
        </pc:spChg>
      </pc:sldChg>
      <pc:sldChg chg="addSp delSp modSp new del mod modNotesTx">
        <pc:chgData name="Bryce" userId="b74c7f7e-deea-4fec-b462-e807c24e05c8" providerId="ADAL" clId="{D8624707-A68B-4ED2-9DFA-A44E6CBBD418}" dt="2021-06-29T14:56:03.846" v="3350" actId="47"/>
        <pc:sldMkLst>
          <pc:docMk/>
          <pc:sldMk cId="2722252688" sldId="283"/>
        </pc:sldMkLst>
        <pc:spChg chg="mod">
          <ac:chgData name="Bryce" userId="b74c7f7e-deea-4fec-b462-e807c24e05c8" providerId="ADAL" clId="{D8624707-A68B-4ED2-9DFA-A44E6CBBD418}" dt="2021-06-28T19:37:59.556" v="1543" actId="1076"/>
          <ac:spMkLst>
            <pc:docMk/>
            <pc:sldMk cId="2722252688" sldId="283"/>
            <ac:spMk id="2" creationId="{E76BDC0B-E7BA-48CB-B224-C0E695E1E717}"/>
          </ac:spMkLst>
        </pc:spChg>
        <pc:spChg chg="mod">
          <ac:chgData name="Bryce" userId="b74c7f7e-deea-4fec-b462-e807c24e05c8" providerId="ADAL" clId="{D8624707-A68B-4ED2-9DFA-A44E6CBBD418}" dt="2021-06-29T14:51:50.206" v="3246" actId="20577"/>
          <ac:spMkLst>
            <pc:docMk/>
            <pc:sldMk cId="2722252688" sldId="283"/>
            <ac:spMk id="3" creationId="{7E131DB4-BAFD-41F6-9EBF-19669D81E845}"/>
          </ac:spMkLst>
        </pc:spChg>
        <pc:spChg chg="add mod">
          <ac:chgData name="Bryce" userId="b74c7f7e-deea-4fec-b462-e807c24e05c8" providerId="ADAL" clId="{D8624707-A68B-4ED2-9DFA-A44E6CBBD418}" dt="2021-06-29T14:46:10.820" v="3242" actId="20577"/>
          <ac:spMkLst>
            <pc:docMk/>
            <pc:sldMk cId="2722252688" sldId="283"/>
            <ac:spMk id="7" creationId="{C063A830-6548-4A24-94F0-2E798E0CB8AB}"/>
          </ac:spMkLst>
        </pc:spChg>
        <pc:picChg chg="add del mod modCrop">
          <ac:chgData name="Bryce" userId="b74c7f7e-deea-4fec-b462-e807c24e05c8" providerId="ADAL" clId="{D8624707-A68B-4ED2-9DFA-A44E6CBBD418}" dt="2021-06-28T18:04:17.986" v="444" actId="478"/>
          <ac:picMkLst>
            <pc:docMk/>
            <pc:sldMk cId="2722252688" sldId="283"/>
            <ac:picMk id="4" creationId="{01B2FEDD-B103-4F92-8059-AC02F860B94A}"/>
          </ac:picMkLst>
        </pc:picChg>
        <pc:picChg chg="add mod">
          <ac:chgData name="Bryce" userId="b74c7f7e-deea-4fec-b462-e807c24e05c8" providerId="ADAL" clId="{D8624707-A68B-4ED2-9DFA-A44E6CBBD418}" dt="2021-06-28T19:47:09.658" v="1617" actId="1036"/>
          <ac:picMkLst>
            <pc:docMk/>
            <pc:sldMk cId="2722252688" sldId="283"/>
            <ac:picMk id="6" creationId="{8842EA11-00F2-4735-8465-11D626CD847D}"/>
          </ac:picMkLst>
        </pc:picChg>
      </pc:sldChg>
      <pc:sldChg chg="addSp modSp new mod modNotesTx">
        <pc:chgData name="Bryce" userId="b74c7f7e-deea-4fec-b462-e807c24e05c8" providerId="ADAL" clId="{D8624707-A68B-4ED2-9DFA-A44E6CBBD418}" dt="2021-06-28T18:27:04.244" v="980" actId="20577"/>
        <pc:sldMkLst>
          <pc:docMk/>
          <pc:sldMk cId="294784617" sldId="284"/>
        </pc:sldMkLst>
        <pc:spChg chg="mod">
          <ac:chgData name="Bryce" userId="b74c7f7e-deea-4fec-b462-e807c24e05c8" providerId="ADAL" clId="{D8624707-A68B-4ED2-9DFA-A44E6CBBD418}" dt="2021-06-28T18:20:38.995" v="616" actId="20577"/>
          <ac:spMkLst>
            <pc:docMk/>
            <pc:sldMk cId="294784617" sldId="284"/>
            <ac:spMk id="2" creationId="{26742794-ED1D-4EE2-AE42-0B2C880DA5CA}"/>
          </ac:spMkLst>
        </pc:spChg>
        <pc:spChg chg="mod">
          <ac:chgData name="Bryce" userId="b74c7f7e-deea-4fec-b462-e807c24e05c8" providerId="ADAL" clId="{D8624707-A68B-4ED2-9DFA-A44E6CBBD418}" dt="2021-06-28T18:20:26.806" v="606" actId="20577"/>
          <ac:spMkLst>
            <pc:docMk/>
            <pc:sldMk cId="294784617" sldId="284"/>
            <ac:spMk id="3" creationId="{43B2987F-9DB8-457E-909E-EC5642588F04}"/>
          </ac:spMkLst>
        </pc:spChg>
        <pc:spChg chg="add mod">
          <ac:chgData name="Bryce" userId="b74c7f7e-deea-4fec-b462-e807c24e05c8" providerId="ADAL" clId="{D8624707-A68B-4ED2-9DFA-A44E6CBBD418}" dt="2021-06-28T18:20:02.446" v="602" actId="1076"/>
          <ac:spMkLst>
            <pc:docMk/>
            <pc:sldMk cId="294784617" sldId="284"/>
            <ac:spMk id="4" creationId="{4A95F287-27D8-46BD-99BC-BA819490F14D}"/>
          </ac:spMkLst>
        </pc:spChg>
        <pc:picChg chg="add mod">
          <ac:chgData name="Bryce" userId="b74c7f7e-deea-4fec-b462-e807c24e05c8" providerId="ADAL" clId="{D8624707-A68B-4ED2-9DFA-A44E6CBBD418}" dt="2021-06-28T18:26:47.180" v="948" actId="1076"/>
          <ac:picMkLst>
            <pc:docMk/>
            <pc:sldMk cId="294784617" sldId="284"/>
            <ac:picMk id="1026" creationId="{F1B92E5B-35D0-4313-9749-E63F4D616D17}"/>
          </ac:picMkLst>
        </pc:picChg>
      </pc:sldChg>
      <pc:sldChg chg="modSp del mod ord">
        <pc:chgData name="Bryce" userId="b74c7f7e-deea-4fec-b462-e807c24e05c8" providerId="ADAL" clId="{D8624707-A68B-4ED2-9DFA-A44E6CBBD418}" dt="2021-06-29T19:59:52.200" v="7127" actId="47"/>
        <pc:sldMkLst>
          <pc:docMk/>
          <pc:sldMk cId="1398377558" sldId="285"/>
        </pc:sldMkLst>
        <pc:spChg chg="mod">
          <ac:chgData name="Bryce" userId="b74c7f7e-deea-4fec-b462-e807c24e05c8" providerId="ADAL" clId="{D8624707-A68B-4ED2-9DFA-A44E6CBBD418}" dt="2021-06-29T13:39:02.944" v="2803" actId="20577"/>
          <ac:spMkLst>
            <pc:docMk/>
            <pc:sldMk cId="1398377558" sldId="285"/>
            <ac:spMk id="2" creationId="{C04265F2-0034-45B3-9CDF-FD5307DEE394}"/>
          </ac:spMkLst>
        </pc:spChg>
        <pc:spChg chg="mod">
          <ac:chgData name="Bryce" userId="b74c7f7e-deea-4fec-b462-e807c24e05c8" providerId="ADAL" clId="{D8624707-A68B-4ED2-9DFA-A44E6CBBD418}" dt="2021-06-29T17:58:51.617" v="5284" actId="14100"/>
          <ac:spMkLst>
            <pc:docMk/>
            <pc:sldMk cId="1398377558" sldId="285"/>
            <ac:spMk id="3" creationId="{9AA00CC2-5DAE-4E69-AA88-D54233ABD2CE}"/>
          </ac:spMkLst>
        </pc:spChg>
        <pc:picChg chg="mod">
          <ac:chgData name="Bryce" userId="b74c7f7e-deea-4fec-b462-e807c24e05c8" providerId="ADAL" clId="{D8624707-A68B-4ED2-9DFA-A44E6CBBD418}" dt="2021-06-29T13:38:40.255" v="2802" actId="1076"/>
          <ac:picMkLst>
            <pc:docMk/>
            <pc:sldMk cId="1398377558" sldId="285"/>
            <ac:picMk id="5" creationId="{66D42E68-D55D-4857-9C55-7F4F30E00442}"/>
          </ac:picMkLst>
        </pc:picChg>
      </pc:sldChg>
      <pc:sldChg chg="delSp add del setBg delDesignElem">
        <pc:chgData name="Bryce" userId="b74c7f7e-deea-4fec-b462-e807c24e05c8" providerId="ADAL" clId="{D8624707-A68B-4ED2-9DFA-A44E6CBBD418}" dt="2021-06-29T14:53:42.283" v="3249" actId="47"/>
        <pc:sldMkLst>
          <pc:docMk/>
          <pc:sldMk cId="378407936" sldId="286"/>
        </pc:sldMkLst>
        <pc:spChg chg="del">
          <ac:chgData name="Bryce" userId="b74c7f7e-deea-4fec-b462-e807c24e05c8" providerId="ADAL" clId="{D8624707-A68B-4ED2-9DFA-A44E6CBBD418}" dt="2021-06-29T14:53:34.761" v="3248"/>
          <ac:spMkLst>
            <pc:docMk/>
            <pc:sldMk cId="378407936" sldId="286"/>
            <ac:spMk id="14" creationId="{8F451A30-466B-4996-9BA5-CD6ABCC6D558}"/>
          </ac:spMkLst>
        </pc:spChg>
        <pc:spChg chg="del">
          <ac:chgData name="Bryce" userId="b74c7f7e-deea-4fec-b462-e807c24e05c8" providerId="ADAL" clId="{D8624707-A68B-4ED2-9DFA-A44E6CBBD418}" dt="2021-06-29T14:53:34.761" v="3248"/>
          <ac:spMkLst>
            <pc:docMk/>
            <pc:sldMk cId="378407936" sldId="286"/>
            <ac:spMk id="15" creationId="{9D25F302-27C5-414F-97F8-6EA0A6C028BA}"/>
          </ac:spMkLst>
        </pc:spChg>
        <pc:spChg chg="del">
          <ac:chgData name="Bryce" userId="b74c7f7e-deea-4fec-b462-e807c24e05c8" providerId="ADAL" clId="{D8624707-A68B-4ED2-9DFA-A44E6CBBD418}" dt="2021-06-29T14:53:34.761" v="3248"/>
          <ac:spMkLst>
            <pc:docMk/>
            <pc:sldMk cId="378407936" sldId="286"/>
            <ac:spMk id="16" creationId="{830A36F8-48C2-4842-A87B-8CE8DF4E7FD2}"/>
          </ac:spMkLst>
        </pc:spChg>
      </pc:sldChg>
      <pc:sldChg chg="addSp delSp modSp add mod modNotesTx">
        <pc:chgData name="Bryce" userId="b74c7f7e-deea-4fec-b462-e807c24e05c8" providerId="ADAL" clId="{D8624707-A68B-4ED2-9DFA-A44E6CBBD418}" dt="2021-06-29T21:55:15.887" v="8370" actId="20577"/>
        <pc:sldMkLst>
          <pc:docMk/>
          <pc:sldMk cId="2624230959" sldId="286"/>
        </pc:sldMkLst>
        <pc:spChg chg="del mod">
          <ac:chgData name="Bryce" userId="b74c7f7e-deea-4fec-b462-e807c24e05c8" providerId="ADAL" clId="{D8624707-A68B-4ED2-9DFA-A44E6CBBD418}" dt="2021-06-29T14:54:02.283" v="3255" actId="478"/>
          <ac:spMkLst>
            <pc:docMk/>
            <pc:sldMk cId="2624230959" sldId="286"/>
            <ac:spMk id="2" creationId="{FC6FD337-9075-421B-8110-27043EA1C235}"/>
          </ac:spMkLst>
        </pc:spChg>
        <pc:spChg chg="del">
          <ac:chgData name="Bryce" userId="b74c7f7e-deea-4fec-b462-e807c24e05c8" providerId="ADAL" clId="{D8624707-A68B-4ED2-9DFA-A44E6CBBD418}" dt="2021-06-29T14:53:51.085" v="3251" actId="478"/>
          <ac:spMkLst>
            <pc:docMk/>
            <pc:sldMk cId="2624230959" sldId="286"/>
            <ac:spMk id="3" creationId="{F644C976-C13F-4C58-A9AE-6840B52709D2}"/>
          </ac:spMkLst>
        </pc:spChg>
        <pc:spChg chg="add del mod">
          <ac:chgData name="Bryce" userId="b74c7f7e-deea-4fec-b462-e807c24e05c8" providerId="ADAL" clId="{D8624707-A68B-4ED2-9DFA-A44E6CBBD418}" dt="2021-06-29T14:54:00.157" v="3253" actId="478"/>
          <ac:spMkLst>
            <pc:docMk/>
            <pc:sldMk cId="2624230959" sldId="286"/>
            <ac:spMk id="5" creationId="{36F49AB7-D336-47C2-ADFF-DF0A51A092D7}"/>
          </ac:spMkLst>
        </pc:spChg>
        <pc:spChg chg="del">
          <ac:chgData name="Bryce" userId="b74c7f7e-deea-4fec-b462-e807c24e05c8" providerId="ADAL" clId="{D8624707-A68B-4ED2-9DFA-A44E6CBBD418}" dt="2021-06-29T14:54:04.902" v="3257" actId="478"/>
          <ac:spMkLst>
            <pc:docMk/>
            <pc:sldMk cId="2624230959" sldId="286"/>
            <ac:spMk id="8" creationId="{06CE2236-C401-4B8E-98AF-F85DFDEECF27}"/>
          </ac:spMkLst>
        </pc:spChg>
        <pc:spChg chg="add del mod">
          <ac:chgData name="Bryce" userId="b74c7f7e-deea-4fec-b462-e807c24e05c8" providerId="ADAL" clId="{D8624707-A68B-4ED2-9DFA-A44E6CBBD418}" dt="2021-06-29T14:54:06.117" v="3258" actId="478"/>
          <ac:spMkLst>
            <pc:docMk/>
            <pc:sldMk cId="2624230959" sldId="286"/>
            <ac:spMk id="9" creationId="{93A4EA23-AD44-41A7-9DA8-AAEE371EB4FF}"/>
          </ac:spMkLst>
        </pc:spChg>
        <pc:spChg chg="add del mod">
          <ac:chgData name="Bryce" userId="b74c7f7e-deea-4fec-b462-e807c24e05c8" providerId="ADAL" clId="{D8624707-A68B-4ED2-9DFA-A44E6CBBD418}" dt="2021-06-29T19:50:44.851" v="6800" actId="767"/>
          <ac:spMkLst>
            <pc:docMk/>
            <pc:sldMk cId="2624230959" sldId="286"/>
            <ac:spMk id="10" creationId="{42FC9DEB-A85D-4C9D-9C08-B5D2E3241566}"/>
          </ac:spMkLst>
        </pc:spChg>
        <pc:spChg chg="add mod">
          <ac:chgData name="Bryce" userId="b74c7f7e-deea-4fec-b462-e807c24e05c8" providerId="ADAL" clId="{D8624707-A68B-4ED2-9DFA-A44E6CBBD418}" dt="2021-06-29T16:59:28.212" v="4547" actId="404"/>
          <ac:spMkLst>
            <pc:docMk/>
            <pc:sldMk cId="2624230959" sldId="286"/>
            <ac:spMk id="13" creationId="{A7BA4AEE-5EF0-49A6-BC1E-A0EBEEF08C02}"/>
          </ac:spMkLst>
        </pc:spChg>
        <pc:spChg chg="add mod">
          <ac:chgData name="Bryce" userId="b74c7f7e-deea-4fec-b462-e807c24e05c8" providerId="ADAL" clId="{D8624707-A68B-4ED2-9DFA-A44E6CBBD418}" dt="2021-06-29T21:51:55.742" v="8265" actId="27636"/>
          <ac:spMkLst>
            <pc:docMk/>
            <pc:sldMk cId="2624230959" sldId="286"/>
            <ac:spMk id="17" creationId="{BF1C075A-C5EE-402D-B2A5-2581087286E0}"/>
          </ac:spMkLst>
        </pc:spChg>
        <pc:spChg chg="add del mod">
          <ac:chgData name="Bryce" userId="b74c7f7e-deea-4fec-b462-e807c24e05c8" providerId="ADAL" clId="{D8624707-A68B-4ED2-9DFA-A44E6CBBD418}" dt="2021-06-29T21:55:15.887" v="8370" actId="20577"/>
          <ac:spMkLst>
            <pc:docMk/>
            <pc:sldMk cId="2624230959" sldId="286"/>
            <ac:spMk id="19" creationId="{EDB45980-A671-43E5-B6F2-F58B59A5FAC3}"/>
          </ac:spMkLst>
        </pc:spChg>
        <pc:picChg chg="del">
          <ac:chgData name="Bryce" userId="b74c7f7e-deea-4fec-b462-e807c24e05c8" providerId="ADAL" clId="{D8624707-A68B-4ED2-9DFA-A44E6CBBD418}" dt="2021-06-29T14:54:02.926" v="3256" actId="478"/>
          <ac:picMkLst>
            <pc:docMk/>
            <pc:sldMk cId="2624230959" sldId="286"/>
            <ac:picMk id="7" creationId="{F9BE287F-CF57-4A0E-981F-08538F1AB86C}"/>
          </ac:picMkLst>
        </pc:picChg>
        <pc:picChg chg="add mod">
          <ac:chgData name="Bryce" userId="b74c7f7e-deea-4fec-b462-e807c24e05c8" providerId="ADAL" clId="{D8624707-A68B-4ED2-9DFA-A44E6CBBD418}" dt="2021-06-29T14:54:33.988" v="3261" actId="1076"/>
          <ac:picMkLst>
            <pc:docMk/>
            <pc:sldMk cId="2624230959" sldId="286"/>
            <ac:picMk id="18" creationId="{AAC94F91-681A-4BA2-95E7-476C347BD5CF}"/>
          </ac:picMkLst>
        </pc:picChg>
      </pc:sldChg>
      <pc:sldChg chg="addSp delSp modSp new mod modNotesTx">
        <pc:chgData name="Bryce" userId="b74c7f7e-deea-4fec-b462-e807c24e05c8" providerId="ADAL" clId="{D8624707-A68B-4ED2-9DFA-A44E6CBBD418}" dt="2021-06-29T21:58:50.744" v="8414" actId="20577"/>
        <pc:sldMkLst>
          <pc:docMk/>
          <pc:sldMk cId="652173621" sldId="287"/>
        </pc:sldMkLst>
        <pc:spChg chg="mod">
          <ac:chgData name="Bryce" userId="b74c7f7e-deea-4fec-b462-e807c24e05c8" providerId="ADAL" clId="{D8624707-A68B-4ED2-9DFA-A44E6CBBD418}" dt="2021-06-29T20:09:27.597" v="7546" actId="13822"/>
          <ac:spMkLst>
            <pc:docMk/>
            <pc:sldMk cId="652173621" sldId="287"/>
            <ac:spMk id="2" creationId="{0EDD8694-8F32-4D42-A5ED-347C0516EE8D}"/>
          </ac:spMkLst>
        </pc:spChg>
        <pc:spChg chg="del">
          <ac:chgData name="Bryce" userId="b74c7f7e-deea-4fec-b462-e807c24e05c8" providerId="ADAL" clId="{D8624707-A68B-4ED2-9DFA-A44E6CBBD418}" dt="2021-06-29T20:08:35.940" v="7541" actId="478"/>
          <ac:spMkLst>
            <pc:docMk/>
            <pc:sldMk cId="652173621" sldId="287"/>
            <ac:spMk id="3" creationId="{A2BACDE8-B17D-440A-A650-2AAC17C2B079}"/>
          </ac:spMkLst>
        </pc:spChg>
        <pc:picChg chg="add ord">
          <ac:chgData name="Bryce" userId="b74c7f7e-deea-4fec-b462-e807c24e05c8" providerId="ADAL" clId="{D8624707-A68B-4ED2-9DFA-A44E6CBBD418}" dt="2021-06-29T20:08:19.620" v="7540" actId="167"/>
          <ac:picMkLst>
            <pc:docMk/>
            <pc:sldMk cId="652173621" sldId="287"/>
            <ac:picMk id="4" creationId="{A0F9CCFA-88B5-49BF-AACB-0FBAF6144C31}"/>
          </ac:picMkLst>
        </pc:picChg>
      </pc:sldChg>
    </pc:docChg>
  </pc:docChgLst>
  <pc:docChgLst>
    <pc:chgData name="Guest User" userId="S::urn:spo:anon#04e6f0e9cfbf338bc9e639ea1c638e4326d82b6a289a16966cd416e86b0c8d75::" providerId="AD" clId="Web-{F48D1B6D-DE41-C76D-60E9-EC85604B4702}"/>
    <pc:docChg chg="modSld">
      <pc:chgData name="Guest User" userId="S::urn:spo:anon#04e6f0e9cfbf338bc9e639ea1c638e4326d82b6a289a16966cd416e86b0c8d75::" providerId="AD" clId="Web-{F48D1B6D-DE41-C76D-60E9-EC85604B4702}" dt="2021-06-28T23:51:42.211" v="272" actId="20577"/>
      <pc:docMkLst>
        <pc:docMk/>
      </pc:docMkLst>
      <pc:sldChg chg="modSp">
        <pc:chgData name="Guest User" userId="S::urn:spo:anon#04e6f0e9cfbf338bc9e639ea1c638e4326d82b6a289a16966cd416e86b0c8d75::" providerId="AD" clId="Web-{F48D1B6D-DE41-C76D-60E9-EC85604B4702}" dt="2021-06-28T23:51:42.211" v="272" actId="20577"/>
        <pc:sldMkLst>
          <pc:docMk/>
          <pc:sldMk cId="1225473105" sldId="282"/>
        </pc:sldMkLst>
        <pc:spChg chg="mod">
          <ac:chgData name="Guest User" userId="S::urn:spo:anon#04e6f0e9cfbf338bc9e639ea1c638e4326d82b6a289a16966cd416e86b0c8d75::" providerId="AD" clId="Web-{F48D1B6D-DE41-C76D-60E9-EC85604B4702}" dt="2021-06-28T21:52:42.726" v="31" actId="20577"/>
          <ac:spMkLst>
            <pc:docMk/>
            <pc:sldMk cId="1225473105" sldId="282"/>
            <ac:spMk id="2" creationId="{4AB996F3-5168-40AB-BA99-790792DD9CA0}"/>
          </ac:spMkLst>
        </pc:spChg>
        <pc:spChg chg="mod">
          <ac:chgData name="Guest User" userId="S::urn:spo:anon#04e6f0e9cfbf338bc9e639ea1c638e4326d82b6a289a16966cd416e86b0c8d75::" providerId="AD" clId="Web-{F48D1B6D-DE41-C76D-60E9-EC85604B4702}" dt="2021-06-28T23:51:42.211" v="272" actId="20577"/>
          <ac:spMkLst>
            <pc:docMk/>
            <pc:sldMk cId="1225473105" sldId="282"/>
            <ac:spMk id="3" creationId="{57DF6C4D-F242-458C-AF90-0CD79B1D25C1}"/>
          </ac:spMkLst>
        </pc:spChg>
      </pc:sldChg>
    </pc:docChg>
  </pc:docChgLst>
  <pc:docChgLst>
    <pc:chgData name="Guest User" userId="S::urn:spo:anon#04e6f0e9cfbf338bc9e639ea1c638e4326d82b6a289a16966cd416e86b0c8d75::" providerId="AD" clId="Web-{851292D4-F745-9005-7E4D-1399B7CD2249}"/>
    <pc:docChg chg="modSld">
      <pc:chgData name="Guest User" userId="S::urn:spo:anon#04e6f0e9cfbf338bc9e639ea1c638e4326d82b6a289a16966cd416e86b0c8d75::" providerId="AD" clId="Web-{851292D4-F745-9005-7E4D-1399B7CD2249}" dt="2021-06-29T22:59:47.801" v="6744"/>
      <pc:docMkLst>
        <pc:docMk/>
      </pc:docMkLst>
      <pc:sldChg chg="modSp">
        <pc:chgData name="Guest User" userId="S::urn:spo:anon#04e6f0e9cfbf338bc9e639ea1c638e4326d82b6a289a16966cd416e86b0c8d75::" providerId="AD" clId="Web-{851292D4-F745-9005-7E4D-1399B7CD2249}" dt="2021-06-29T21:45:59.822" v="4919" actId="20577"/>
        <pc:sldMkLst>
          <pc:docMk/>
          <pc:sldMk cId="531466243" sldId="269"/>
        </pc:sldMkLst>
        <pc:spChg chg="mod">
          <ac:chgData name="Guest User" userId="S::urn:spo:anon#04e6f0e9cfbf338bc9e639ea1c638e4326d82b6a289a16966cd416e86b0c8d75::" providerId="AD" clId="Web-{851292D4-F745-9005-7E4D-1399B7CD2249}" dt="2021-06-29T21:45:59.822" v="4919" actId="20577"/>
          <ac:spMkLst>
            <pc:docMk/>
            <pc:sldMk cId="531466243" sldId="269"/>
            <ac:spMk id="5" creationId="{38393DD3-4698-489A-A47B-E4F0B1B3CD7B}"/>
          </ac:spMkLst>
        </pc:spChg>
      </pc:sldChg>
      <pc:sldChg chg="modSp modNotes">
        <pc:chgData name="Guest User" userId="S::urn:spo:anon#04e6f0e9cfbf338bc9e639ea1c638e4326d82b6a289a16966cd416e86b0c8d75::" providerId="AD" clId="Web-{851292D4-F745-9005-7E4D-1399B7CD2249}" dt="2021-06-29T22:39:23.735" v="6684"/>
        <pc:sldMkLst>
          <pc:docMk/>
          <pc:sldMk cId="2890092654" sldId="277"/>
        </pc:sldMkLst>
        <pc:spChg chg="mod">
          <ac:chgData name="Guest User" userId="S::urn:spo:anon#04e6f0e9cfbf338bc9e639ea1c638e4326d82b6a289a16966cd416e86b0c8d75::" providerId="AD" clId="Web-{851292D4-F745-9005-7E4D-1399B7CD2249}" dt="2021-06-29T18:39:16.465" v="2669" actId="20577"/>
          <ac:spMkLst>
            <pc:docMk/>
            <pc:sldMk cId="2890092654" sldId="277"/>
            <ac:spMk id="3" creationId="{5E02BACC-FC46-4330-A57F-8A327D6F60D6}"/>
          </ac:spMkLst>
        </pc:spChg>
      </pc:sldChg>
      <pc:sldChg chg="modSp modNotes">
        <pc:chgData name="Guest User" userId="S::urn:spo:anon#04e6f0e9cfbf338bc9e639ea1c638e4326d82b6a289a16966cd416e86b0c8d75::" providerId="AD" clId="Web-{851292D4-F745-9005-7E4D-1399B7CD2249}" dt="2021-06-29T22:59:47.801" v="6744"/>
        <pc:sldMkLst>
          <pc:docMk/>
          <pc:sldMk cId="3402675820" sldId="278"/>
        </pc:sldMkLst>
        <pc:spChg chg="mod">
          <ac:chgData name="Guest User" userId="S::urn:spo:anon#04e6f0e9cfbf338bc9e639ea1c638e4326d82b6a289a16966cd416e86b0c8d75::" providerId="AD" clId="Web-{851292D4-F745-9005-7E4D-1399B7CD2249}" dt="2021-06-29T18:56:29.132" v="3955" actId="20577"/>
          <ac:spMkLst>
            <pc:docMk/>
            <pc:sldMk cId="3402675820" sldId="278"/>
            <ac:spMk id="46" creationId="{8B14368B-673B-4C96-8A6D-AD84AC7ED694}"/>
          </ac:spMkLst>
        </pc:spChg>
      </pc:sldChg>
      <pc:sldChg chg="modNotes">
        <pc:chgData name="Guest User" userId="S::urn:spo:anon#04e6f0e9cfbf338bc9e639ea1c638e4326d82b6a289a16966cd416e86b0c8d75::" providerId="AD" clId="Web-{851292D4-F745-9005-7E4D-1399B7CD2249}" dt="2021-06-29T22:32:49.727" v="6682"/>
        <pc:sldMkLst>
          <pc:docMk/>
          <pc:sldMk cId="2930141229" sldId="279"/>
        </pc:sldMkLst>
      </pc:sldChg>
    </pc:docChg>
  </pc:docChgLst>
  <pc:docChgLst>
    <pc:chgData name="Guest User" userId="S::urn:spo:anon#04e6f0e9cfbf338bc9e639ea1c638e4326d82b6a289a16966cd416e86b0c8d75::" providerId="AD" clId="Web-{05465AF8-8E7A-049E-567D-CBAD56C69FC1}"/>
    <pc:docChg chg="modSld">
      <pc:chgData name="Guest User" userId="S::urn:spo:anon#04e6f0e9cfbf338bc9e639ea1c638e4326d82b6a289a16966cd416e86b0c8d75::" providerId="AD" clId="Web-{05465AF8-8E7A-049E-567D-CBAD56C69FC1}" dt="2021-06-28T16:04:01.504" v="131" actId="20577"/>
      <pc:docMkLst>
        <pc:docMk/>
      </pc:docMkLst>
      <pc:sldChg chg="modSp">
        <pc:chgData name="Guest User" userId="S::urn:spo:anon#04e6f0e9cfbf338bc9e639ea1c638e4326d82b6a289a16966cd416e86b0c8d75::" providerId="AD" clId="Web-{05465AF8-8E7A-049E-567D-CBAD56C69FC1}" dt="2021-06-28T16:04:01.504" v="131" actId="20577"/>
        <pc:sldMkLst>
          <pc:docMk/>
          <pc:sldMk cId="531466243" sldId="269"/>
        </pc:sldMkLst>
        <pc:spChg chg="mod">
          <ac:chgData name="Guest User" userId="S::urn:spo:anon#04e6f0e9cfbf338bc9e639ea1c638e4326d82b6a289a16966cd416e86b0c8d75::" providerId="AD" clId="Web-{05465AF8-8E7A-049E-567D-CBAD56C69FC1}" dt="2021-06-28T16:04:01.504" v="131" actId="20577"/>
          <ac:spMkLst>
            <pc:docMk/>
            <pc:sldMk cId="531466243" sldId="269"/>
            <ac:spMk id="5" creationId="{38393DD3-4698-489A-A47B-E4F0B1B3CD7B}"/>
          </ac:spMkLst>
        </pc:spChg>
      </pc:sldChg>
      <pc:sldChg chg="modSp">
        <pc:chgData name="Guest User" userId="S::urn:spo:anon#04e6f0e9cfbf338bc9e639ea1c638e4326d82b6a289a16966cd416e86b0c8d75::" providerId="AD" clId="Web-{05465AF8-8E7A-049E-567D-CBAD56C69FC1}" dt="2021-06-28T13:08:28.452" v="41" actId="20577"/>
        <pc:sldMkLst>
          <pc:docMk/>
          <pc:sldMk cId="1725600762" sldId="270"/>
        </pc:sldMkLst>
        <pc:spChg chg="mod">
          <ac:chgData name="Guest User" userId="S::urn:spo:anon#04e6f0e9cfbf338bc9e639ea1c638e4326d82b6a289a16966cd416e86b0c8d75::" providerId="AD" clId="Web-{05465AF8-8E7A-049E-567D-CBAD56C69FC1}" dt="2021-06-28T13:08:28.452" v="41" actId="20577"/>
          <ac:spMkLst>
            <pc:docMk/>
            <pc:sldMk cId="1725600762" sldId="270"/>
            <ac:spMk id="6" creationId="{CB74B292-4BC7-4BFB-BEA2-1ECDCE92D733}"/>
          </ac:spMkLst>
        </pc:spChg>
        <pc:picChg chg="mod">
          <ac:chgData name="Guest User" userId="S::urn:spo:anon#04e6f0e9cfbf338bc9e639ea1c638e4326d82b6a289a16966cd416e86b0c8d75::" providerId="AD" clId="Web-{05465AF8-8E7A-049E-567D-CBAD56C69FC1}" dt="2021-06-28T12:17:12.067" v="8" actId="14100"/>
          <ac:picMkLst>
            <pc:docMk/>
            <pc:sldMk cId="1725600762" sldId="270"/>
            <ac:picMk id="4" creationId="{783B0B12-A34E-4FE1-9590-375C3A531F24}"/>
          </ac:picMkLst>
        </pc:picChg>
        <pc:picChg chg="mod">
          <ac:chgData name="Guest User" userId="S::urn:spo:anon#04e6f0e9cfbf338bc9e639ea1c638e4326d82b6a289a16966cd416e86b0c8d75::" providerId="AD" clId="Web-{05465AF8-8E7A-049E-567D-CBAD56C69FC1}" dt="2021-06-28T12:17:15.770" v="9" actId="1076"/>
          <ac:picMkLst>
            <pc:docMk/>
            <pc:sldMk cId="1725600762" sldId="270"/>
            <ac:picMk id="7" creationId="{2BD2DF99-7C0F-473D-9433-D3FD64619D93}"/>
          </ac:picMkLst>
        </pc:picChg>
        <pc:picChg chg="mod">
          <ac:chgData name="Guest User" userId="S::urn:spo:anon#04e6f0e9cfbf338bc9e639ea1c638e4326d82b6a289a16966cd416e86b0c8d75::" providerId="AD" clId="Web-{05465AF8-8E7A-049E-567D-CBAD56C69FC1}" dt="2021-06-28T12:16:55.582" v="4" actId="1076"/>
          <ac:picMkLst>
            <pc:docMk/>
            <pc:sldMk cId="1725600762" sldId="270"/>
            <ac:picMk id="9" creationId="{36D806F9-5680-480A-94AE-83A3BDA6205D}"/>
          </ac:picMkLst>
        </pc:picChg>
      </pc:sldChg>
    </pc:docChg>
  </pc:docChgLst>
  <pc:docChgLst>
    <pc:chgData name="Guest User" userId="S::urn:spo:anon#04e6f0e9cfbf338bc9e639ea1c638e4326d82b6a289a16966cd416e86b0c8d75::" providerId="AD" clId="Web-{A3E8D598-C26D-5FAC-2924-7DB7324C1A13}"/>
    <pc:docChg chg="modSld">
      <pc:chgData name="Guest User" userId="S::urn:spo:anon#04e6f0e9cfbf338bc9e639ea1c638e4326d82b6a289a16966cd416e86b0c8d75::" providerId="AD" clId="Web-{A3E8D598-C26D-5FAC-2924-7DB7324C1A13}" dt="2021-06-27T17:51:01.648" v="336"/>
      <pc:docMkLst>
        <pc:docMk/>
      </pc:docMkLst>
      <pc:sldChg chg="modSp addCm">
        <pc:chgData name="Guest User" userId="S::urn:spo:anon#04e6f0e9cfbf338bc9e639ea1c638e4326d82b6a289a16966cd416e86b0c8d75::" providerId="AD" clId="Web-{A3E8D598-C26D-5FAC-2924-7DB7324C1A13}" dt="2021-06-27T15:40:37.058" v="331" actId="20577"/>
        <pc:sldMkLst>
          <pc:docMk/>
          <pc:sldMk cId="1567550759" sldId="266"/>
        </pc:sldMkLst>
        <pc:spChg chg="mod">
          <ac:chgData name="Guest User" userId="S::urn:spo:anon#04e6f0e9cfbf338bc9e639ea1c638e4326d82b6a289a16966cd416e86b0c8d75::" providerId="AD" clId="Web-{A3E8D598-C26D-5FAC-2924-7DB7324C1A13}" dt="2021-06-27T15:40:37.058" v="331" actId="20577"/>
          <ac:spMkLst>
            <pc:docMk/>
            <pc:sldMk cId="1567550759" sldId="266"/>
            <ac:spMk id="31" creationId="{41E04F16-35C4-4254-A0DE-CD52B2552E11}"/>
          </ac:spMkLst>
        </pc:spChg>
      </pc:sldChg>
      <pc:sldChg chg="modSp addCm delCm modNotes">
        <pc:chgData name="Guest User" userId="S::urn:spo:anon#04e6f0e9cfbf338bc9e639ea1c638e4326d82b6a289a16966cd416e86b0c8d75::" providerId="AD" clId="Web-{A3E8D598-C26D-5FAC-2924-7DB7324C1A13}" dt="2021-06-27T17:51:01.648" v="336"/>
        <pc:sldMkLst>
          <pc:docMk/>
          <pc:sldMk cId="1421705937" sldId="267"/>
        </pc:sldMkLst>
        <pc:spChg chg="mod">
          <ac:chgData name="Guest User" userId="S::urn:spo:anon#04e6f0e9cfbf338bc9e639ea1c638e4326d82b6a289a16966cd416e86b0c8d75::" providerId="AD" clId="Web-{A3E8D598-C26D-5FAC-2924-7DB7324C1A13}" dt="2021-06-27T14:57:15.239" v="328" actId="1076"/>
          <ac:spMkLst>
            <pc:docMk/>
            <pc:sldMk cId="1421705937" sldId="267"/>
            <ac:spMk id="2" creationId="{351AA458-9CAF-4FAD-A529-20ED98FF1F53}"/>
          </ac:spMkLst>
        </pc:spChg>
        <pc:spChg chg="mod">
          <ac:chgData name="Guest User" userId="S::urn:spo:anon#04e6f0e9cfbf338bc9e639ea1c638e4326d82b6a289a16966cd416e86b0c8d75::" providerId="AD" clId="Web-{A3E8D598-C26D-5FAC-2924-7DB7324C1A13}" dt="2021-06-27T17:49:23.177" v="335" actId="20577"/>
          <ac:spMkLst>
            <pc:docMk/>
            <pc:sldMk cId="1421705937" sldId="267"/>
            <ac:spMk id="3" creationId="{B802D687-D86E-46C1-8497-296AE4694CA5}"/>
          </ac:spMkLst>
        </pc:spChg>
        <pc:spChg chg="mod">
          <ac:chgData name="Guest User" userId="S::urn:spo:anon#04e6f0e9cfbf338bc9e639ea1c638e4326d82b6a289a16966cd416e86b0c8d75::" providerId="AD" clId="Web-{A3E8D598-C26D-5FAC-2924-7DB7324C1A13}" dt="2021-06-27T14:57:03.504" v="327" actId="14100"/>
          <ac:spMkLst>
            <pc:docMk/>
            <pc:sldMk cId="1421705937" sldId="267"/>
            <ac:spMk id="9" creationId="{5FA123F8-A81A-45B5-93AB-53D93CF9CF5F}"/>
          </ac:spMkLst>
        </pc:spChg>
        <pc:picChg chg="mod">
          <ac:chgData name="Guest User" userId="S::urn:spo:anon#04e6f0e9cfbf338bc9e639ea1c638e4326d82b6a289a16966cd416e86b0c8d75::" providerId="AD" clId="Web-{A3E8D598-C26D-5FAC-2924-7DB7324C1A13}" dt="2021-06-27T14:56:52.597" v="324" actId="1076"/>
          <ac:picMkLst>
            <pc:docMk/>
            <pc:sldMk cId="1421705937" sldId="267"/>
            <ac:picMk id="5" creationId="{7BF88C58-8D11-4515-933A-9D7187F6E547}"/>
          </ac:picMkLst>
        </pc:picChg>
        <pc:picChg chg="mod">
          <ac:chgData name="Guest User" userId="S::urn:spo:anon#04e6f0e9cfbf338bc9e639ea1c638e4326d82b6a289a16966cd416e86b0c8d75::" providerId="AD" clId="Web-{A3E8D598-C26D-5FAC-2924-7DB7324C1A13}" dt="2021-06-27T14:56:59.301" v="326" actId="1076"/>
          <ac:picMkLst>
            <pc:docMk/>
            <pc:sldMk cId="1421705937" sldId="267"/>
            <ac:picMk id="8" creationId="{00E24B81-3D6B-46CE-9E9B-BDC7EAA76DE1}"/>
          </ac:picMkLst>
        </pc:picChg>
      </pc:sldChg>
      <pc:sldChg chg="modNotes">
        <pc:chgData name="Guest User" userId="S::urn:spo:anon#04e6f0e9cfbf338bc9e639ea1c638e4326d82b6a289a16966cd416e86b0c8d75::" providerId="AD" clId="Web-{A3E8D598-C26D-5FAC-2924-7DB7324C1A13}" dt="2021-06-27T14:49:25.797" v="245"/>
        <pc:sldMkLst>
          <pc:docMk/>
          <pc:sldMk cId="144906449" sldId="268"/>
        </pc:sldMkLst>
      </pc:sldChg>
    </pc:docChg>
  </pc:docChgLst>
  <pc:docChgLst>
    <pc:chgData name="Guest User" userId="S::urn:spo:anon#04e6f0e9cfbf338bc9e639ea1c638e4326d82b6a289a16966cd416e86b0c8d75::" providerId="AD" clId="Web-{7203B2E7-978A-33EC-7BDE-19DE6D515CB0}"/>
    <pc:docChg chg="modSld">
      <pc:chgData name="Guest User" userId="S::urn:spo:anon#04e6f0e9cfbf338bc9e639ea1c638e4326d82b6a289a16966cd416e86b0c8d75::" providerId="AD" clId="Web-{7203B2E7-978A-33EC-7BDE-19DE6D515CB0}" dt="2021-06-29T21:56:56.283" v="333"/>
      <pc:docMkLst>
        <pc:docMk/>
      </pc:docMkLst>
      <pc:sldChg chg="modSp modNotes">
        <pc:chgData name="Guest User" userId="S::urn:spo:anon#04e6f0e9cfbf338bc9e639ea1c638e4326d82b6a289a16966cd416e86b0c8d75::" providerId="AD" clId="Web-{7203B2E7-978A-33EC-7BDE-19DE6D515CB0}" dt="2021-06-29T21:56:39.673" v="332"/>
        <pc:sldMkLst>
          <pc:docMk/>
          <pc:sldMk cId="531466243" sldId="269"/>
        </pc:sldMkLst>
        <pc:spChg chg="mod">
          <ac:chgData name="Guest User" userId="S::urn:spo:anon#04e6f0e9cfbf338bc9e639ea1c638e4326d82b6a289a16966cd416e86b0c8d75::" providerId="AD" clId="Web-{7203B2E7-978A-33EC-7BDE-19DE6D515CB0}" dt="2021-06-29T21:44:59.471" v="331" actId="20577"/>
          <ac:spMkLst>
            <pc:docMk/>
            <pc:sldMk cId="531466243" sldId="269"/>
            <ac:spMk id="5" creationId="{38393DD3-4698-489A-A47B-E4F0B1B3CD7B}"/>
          </ac:spMkLst>
        </pc:spChg>
      </pc:sldChg>
      <pc:sldChg chg="modNotes">
        <pc:chgData name="Guest User" userId="S::urn:spo:anon#04e6f0e9cfbf338bc9e639ea1c638e4326d82b6a289a16966cd416e86b0c8d75::" providerId="AD" clId="Web-{7203B2E7-978A-33EC-7BDE-19DE6D515CB0}" dt="2021-06-29T21:22:57.521" v="286"/>
        <pc:sldMkLst>
          <pc:docMk/>
          <pc:sldMk cId="1725600762" sldId="270"/>
        </pc:sldMkLst>
      </pc:sldChg>
      <pc:sldChg chg="modSp modNotes">
        <pc:chgData name="Guest User" userId="S::urn:spo:anon#04e6f0e9cfbf338bc9e639ea1c638e4326d82b6a289a16966cd416e86b0c8d75::" providerId="AD" clId="Web-{7203B2E7-978A-33EC-7BDE-19DE6D515CB0}" dt="2021-06-29T21:56:56.283" v="333"/>
        <pc:sldMkLst>
          <pc:docMk/>
          <pc:sldMk cId="1225473105" sldId="282"/>
        </pc:sldMkLst>
        <pc:spChg chg="mod">
          <ac:chgData name="Guest User" userId="S::urn:spo:anon#04e6f0e9cfbf338bc9e639ea1c638e4326d82b6a289a16966cd416e86b0c8d75::" providerId="AD" clId="Web-{7203B2E7-978A-33EC-7BDE-19DE6D515CB0}" dt="2021-06-29T21:39:45.214" v="309" actId="20577"/>
          <ac:spMkLst>
            <pc:docMk/>
            <pc:sldMk cId="1225473105" sldId="282"/>
            <ac:spMk id="3" creationId="{57DF6C4D-F242-458C-AF90-0CD79B1D25C1}"/>
          </ac:spMkLst>
        </pc:spChg>
      </pc:sldChg>
    </pc:docChg>
  </pc:docChgLst>
  <pc:docChgLst>
    <pc:chgData name="Jenifer Jackson" userId="S::jacksonjn3@vcu.edu::e1188c4d-5987-43e0-985b-0bab9afb0c53" providerId="AD" clId="Web-{67BFF856-93D2-D1E6-8BD0-3FB6B85990B4}"/>
    <pc:docChg chg="modSld">
      <pc:chgData name="Jenifer Jackson" userId="S::jacksonjn3@vcu.edu::e1188c4d-5987-43e0-985b-0bab9afb0c53" providerId="AD" clId="Web-{67BFF856-93D2-D1E6-8BD0-3FB6B85990B4}" dt="2021-06-28T00:25:57.349" v="129" actId="20577"/>
      <pc:docMkLst>
        <pc:docMk/>
      </pc:docMkLst>
      <pc:sldChg chg="modNotes">
        <pc:chgData name="Jenifer Jackson" userId="S::jacksonjn3@vcu.edu::e1188c4d-5987-43e0-985b-0bab9afb0c53" providerId="AD" clId="Web-{67BFF856-93D2-D1E6-8BD0-3FB6B85990B4}" dt="2021-06-28T00:02:55.684" v="3"/>
        <pc:sldMkLst>
          <pc:docMk/>
          <pc:sldMk cId="493113839" sldId="271"/>
        </pc:sldMkLst>
      </pc:sldChg>
      <pc:sldChg chg="addSp delSp modSp mod setBg setClrOvrMap">
        <pc:chgData name="Jenifer Jackson" userId="S::jacksonjn3@vcu.edu::e1188c4d-5987-43e0-985b-0bab9afb0c53" providerId="AD" clId="Web-{67BFF856-93D2-D1E6-8BD0-3FB6B85990B4}" dt="2021-06-28T00:25:57.349" v="129" actId="20577"/>
        <pc:sldMkLst>
          <pc:docMk/>
          <pc:sldMk cId="1001973527" sldId="281"/>
        </pc:sldMkLst>
        <pc:spChg chg="mod">
          <ac:chgData name="Jenifer Jackson" userId="S::jacksonjn3@vcu.edu::e1188c4d-5987-43e0-985b-0bab9afb0c53" providerId="AD" clId="Web-{67BFF856-93D2-D1E6-8BD0-3FB6B85990B4}" dt="2021-06-28T00:25:57.349" v="129" actId="20577"/>
          <ac:spMkLst>
            <pc:docMk/>
            <pc:sldMk cId="1001973527" sldId="281"/>
            <ac:spMk id="2" creationId="{73B384E9-408A-43EE-AFF3-4BB157997AB7}"/>
          </ac:spMkLst>
        </pc:spChg>
        <pc:spChg chg="mod">
          <ac:chgData name="Jenifer Jackson" userId="S::jacksonjn3@vcu.edu::e1188c4d-5987-43e0-985b-0bab9afb0c53" providerId="AD" clId="Web-{67BFF856-93D2-D1E6-8BD0-3FB6B85990B4}" dt="2021-06-28T00:25:46.380" v="122" actId="20577"/>
          <ac:spMkLst>
            <pc:docMk/>
            <pc:sldMk cId="1001973527" sldId="281"/>
            <ac:spMk id="3" creationId="{F27B824E-33A3-43A3-B338-2F079DC8EEE6}"/>
          </ac:spMkLst>
        </pc:spChg>
        <pc:spChg chg="add del">
          <ac:chgData name="Jenifer Jackson" userId="S::jacksonjn3@vcu.edu::e1188c4d-5987-43e0-985b-0bab9afb0c53" providerId="AD" clId="Web-{67BFF856-93D2-D1E6-8BD0-3FB6B85990B4}" dt="2021-06-28T00:16:37.394" v="66"/>
          <ac:spMkLst>
            <pc:docMk/>
            <pc:sldMk cId="1001973527" sldId="281"/>
            <ac:spMk id="5" creationId="{5A0118C5-4F8D-4CF4-BADD-53FEACC6C42A}"/>
          </ac:spMkLst>
        </pc:spChg>
        <pc:spChg chg="add del">
          <ac:chgData name="Jenifer Jackson" userId="S::jacksonjn3@vcu.edu::e1188c4d-5987-43e0-985b-0bab9afb0c53" providerId="AD" clId="Web-{67BFF856-93D2-D1E6-8BD0-3FB6B85990B4}" dt="2021-06-28T00:16:37.394" v="66"/>
          <ac:spMkLst>
            <pc:docMk/>
            <pc:sldMk cId="1001973527" sldId="281"/>
            <ac:spMk id="6" creationId="{CAEBFCD5-5356-4326-8D39-8235A46CD7B2}"/>
          </ac:spMkLst>
        </pc:spChg>
        <pc:spChg chg="add del">
          <ac:chgData name="Jenifer Jackson" userId="S::jacksonjn3@vcu.edu::e1188c4d-5987-43e0-985b-0bab9afb0c53" providerId="AD" clId="Web-{67BFF856-93D2-D1E6-8BD0-3FB6B85990B4}" dt="2021-06-28T00:16:37.394" v="66"/>
          <ac:spMkLst>
            <pc:docMk/>
            <pc:sldMk cId="1001973527" sldId="281"/>
            <ac:spMk id="7" creationId="{F6814848-248A-47DD-88E0-95099D951EF8}"/>
          </ac:spMkLst>
        </pc:spChg>
        <pc:spChg chg="add del">
          <ac:chgData name="Jenifer Jackson" userId="S::jacksonjn3@vcu.edu::e1188c4d-5987-43e0-985b-0bab9afb0c53" providerId="AD" clId="Web-{67BFF856-93D2-D1E6-8BD0-3FB6B85990B4}" dt="2021-06-28T00:16:25.394" v="64"/>
          <ac:spMkLst>
            <pc:docMk/>
            <pc:sldMk cId="1001973527" sldId="281"/>
            <ac:spMk id="8" creationId="{5A0118C5-4F8D-4CF4-BADD-53FEACC6C42A}"/>
          </ac:spMkLst>
        </pc:spChg>
        <pc:spChg chg="add del">
          <ac:chgData name="Jenifer Jackson" userId="S::jacksonjn3@vcu.edu::e1188c4d-5987-43e0-985b-0bab9afb0c53" providerId="AD" clId="Web-{67BFF856-93D2-D1E6-8BD0-3FB6B85990B4}" dt="2021-06-28T00:16:37.394" v="66"/>
          <ac:spMkLst>
            <pc:docMk/>
            <pc:sldMk cId="1001973527" sldId="281"/>
            <ac:spMk id="9" creationId="{718BDA89-0D2C-4C4E-99F6-D7A220FE48D3}"/>
          </ac:spMkLst>
        </pc:spChg>
        <pc:spChg chg="add del">
          <ac:chgData name="Jenifer Jackson" userId="S::jacksonjn3@vcu.edu::e1188c4d-5987-43e0-985b-0bab9afb0c53" providerId="AD" clId="Web-{67BFF856-93D2-D1E6-8BD0-3FB6B85990B4}" dt="2021-06-28T00:16:25.394" v="64"/>
          <ac:spMkLst>
            <pc:docMk/>
            <pc:sldMk cId="1001973527" sldId="281"/>
            <ac:spMk id="10" creationId="{4E0A5C5C-2A95-428E-9F6A-0D29EBD57C9F}"/>
          </ac:spMkLst>
        </pc:spChg>
        <pc:spChg chg="add del">
          <ac:chgData name="Jenifer Jackson" userId="S::jacksonjn3@vcu.edu::e1188c4d-5987-43e0-985b-0bab9afb0c53" providerId="AD" clId="Web-{67BFF856-93D2-D1E6-8BD0-3FB6B85990B4}" dt="2021-06-28T00:16:25.394" v="64"/>
          <ac:spMkLst>
            <pc:docMk/>
            <pc:sldMk cId="1001973527" sldId="281"/>
            <ac:spMk id="12" creationId="{1056F38F-7C4E-461D-8709-7D0024AE1F79}"/>
          </ac:spMkLst>
        </pc:spChg>
        <pc:spChg chg="add del">
          <ac:chgData name="Jenifer Jackson" userId="S::jacksonjn3@vcu.edu::e1188c4d-5987-43e0-985b-0bab9afb0c53" providerId="AD" clId="Web-{67BFF856-93D2-D1E6-8BD0-3FB6B85990B4}" dt="2021-06-28T00:16:37.394" v="66"/>
          <ac:spMkLst>
            <pc:docMk/>
            <pc:sldMk cId="1001973527" sldId="281"/>
            <ac:spMk id="13" creationId="{7CE98B01-ED41-482F-AFA1-19C7FA7C04A7}"/>
          </ac:spMkLst>
        </pc:spChg>
        <pc:spChg chg="add del">
          <ac:chgData name="Jenifer Jackson" userId="S::jacksonjn3@vcu.edu::e1188c4d-5987-43e0-985b-0bab9afb0c53" providerId="AD" clId="Web-{67BFF856-93D2-D1E6-8BD0-3FB6B85990B4}" dt="2021-06-28T00:16:25.394" v="64"/>
          <ac:spMkLst>
            <pc:docMk/>
            <pc:sldMk cId="1001973527" sldId="281"/>
            <ac:spMk id="14" creationId="{C7278469-3C3C-49CE-AEEE-E176A4900B78}"/>
          </ac:spMkLst>
        </pc:spChg>
        <pc:spChg chg="add del">
          <ac:chgData name="Jenifer Jackson" userId="S::jacksonjn3@vcu.edu::e1188c4d-5987-43e0-985b-0bab9afb0c53" providerId="AD" clId="Web-{67BFF856-93D2-D1E6-8BD0-3FB6B85990B4}" dt="2021-06-28T00:16:37.394" v="66"/>
          <ac:spMkLst>
            <pc:docMk/>
            <pc:sldMk cId="1001973527" sldId="281"/>
            <ac:spMk id="15" creationId="{B9CABDD0-8DF6-4974-A224-9A2A81778003}"/>
          </ac:spMkLst>
        </pc:spChg>
        <pc:spChg chg="add del">
          <ac:chgData name="Jenifer Jackson" userId="S::jacksonjn3@vcu.edu::e1188c4d-5987-43e0-985b-0bab9afb0c53" providerId="AD" clId="Web-{67BFF856-93D2-D1E6-8BD0-3FB6B85990B4}" dt="2021-06-28T00:17:06.520" v="70"/>
          <ac:spMkLst>
            <pc:docMk/>
            <pc:sldMk cId="1001973527" sldId="281"/>
            <ac:spMk id="17" creationId="{025E2AA9-10C9-4A14-BEA3-064CD0131100}"/>
          </ac:spMkLst>
        </pc:spChg>
        <pc:spChg chg="add del">
          <ac:chgData name="Jenifer Jackson" userId="S::jacksonjn3@vcu.edu::e1188c4d-5987-43e0-985b-0bab9afb0c53" providerId="AD" clId="Web-{67BFF856-93D2-D1E6-8BD0-3FB6B85990B4}" dt="2021-06-28T00:17:06.520" v="70"/>
          <ac:spMkLst>
            <pc:docMk/>
            <pc:sldMk cId="1001973527" sldId="281"/>
            <ac:spMk id="18" creationId="{F076F371-EE61-49EA-AA2A-3582C3AC9BCD}"/>
          </ac:spMkLst>
        </pc:spChg>
        <pc:spChg chg="add del">
          <ac:chgData name="Jenifer Jackson" userId="S::jacksonjn3@vcu.edu::e1188c4d-5987-43e0-985b-0bab9afb0c53" providerId="AD" clId="Web-{67BFF856-93D2-D1E6-8BD0-3FB6B85990B4}" dt="2021-06-28T00:16:25.394" v="64"/>
          <ac:spMkLst>
            <pc:docMk/>
            <pc:sldMk cId="1001973527" sldId="281"/>
            <ac:spMk id="20" creationId="{4C6598AB-1C17-4D54-951C-A082D94ACB7A}"/>
          </ac:spMkLst>
        </pc:spChg>
        <pc:spChg chg="add del">
          <ac:chgData name="Jenifer Jackson" userId="S::jacksonjn3@vcu.edu::e1188c4d-5987-43e0-985b-0bab9afb0c53" providerId="AD" clId="Web-{67BFF856-93D2-D1E6-8BD0-3FB6B85990B4}" dt="2021-06-28T00:17:16.380" v="72"/>
          <ac:spMkLst>
            <pc:docMk/>
            <pc:sldMk cId="1001973527" sldId="281"/>
            <ac:spMk id="21" creationId="{EA67B5B4-3A24-436E-B663-1B2EBFF8A0CD}"/>
          </ac:spMkLst>
        </pc:spChg>
        <pc:spChg chg="add del">
          <ac:chgData name="Jenifer Jackson" userId="S::jacksonjn3@vcu.edu::e1188c4d-5987-43e0-985b-0bab9afb0c53" providerId="AD" clId="Web-{67BFF856-93D2-D1E6-8BD0-3FB6B85990B4}" dt="2021-06-28T00:16:25.394" v="64"/>
          <ac:spMkLst>
            <pc:docMk/>
            <pc:sldMk cId="1001973527" sldId="281"/>
            <ac:spMk id="22" creationId="{C83B66D7-137D-4AC1-B172-53D60F08BEB5}"/>
          </ac:spMkLst>
        </pc:spChg>
        <pc:spChg chg="add del">
          <ac:chgData name="Jenifer Jackson" userId="S::jacksonjn3@vcu.edu::e1188c4d-5987-43e0-985b-0bab9afb0c53" providerId="AD" clId="Web-{67BFF856-93D2-D1E6-8BD0-3FB6B85990B4}" dt="2021-06-28T00:17:16.380" v="72"/>
          <ac:spMkLst>
            <pc:docMk/>
            <pc:sldMk cId="1001973527" sldId="281"/>
            <ac:spMk id="23" creationId="{987FDF89-C993-41F4-A1B8-DBAFF16008A9}"/>
          </ac:spMkLst>
        </pc:spChg>
        <pc:spChg chg="add del">
          <ac:chgData name="Jenifer Jackson" userId="S::jacksonjn3@vcu.edu::e1188c4d-5987-43e0-985b-0bab9afb0c53" providerId="AD" clId="Web-{67BFF856-93D2-D1E6-8BD0-3FB6B85990B4}" dt="2021-06-28T00:16:25.394" v="64"/>
          <ac:spMkLst>
            <pc:docMk/>
            <pc:sldMk cId="1001973527" sldId="281"/>
            <ac:spMk id="24" creationId="{F6B92503-6984-4D15-8B98-8718709B785D}"/>
          </ac:spMkLst>
        </pc:spChg>
        <pc:spChg chg="add del">
          <ac:chgData name="Jenifer Jackson" userId="S::jacksonjn3@vcu.edu::e1188c4d-5987-43e0-985b-0bab9afb0c53" providerId="AD" clId="Web-{67BFF856-93D2-D1E6-8BD0-3FB6B85990B4}" dt="2021-06-28T00:17:16.380" v="72"/>
          <ac:spMkLst>
            <pc:docMk/>
            <pc:sldMk cId="1001973527" sldId="281"/>
            <ac:spMk id="25" creationId="{D1D7179B-FF7C-482F-B3D9-2BE9ED1139F9}"/>
          </ac:spMkLst>
        </pc:spChg>
        <pc:spChg chg="add del">
          <ac:chgData name="Jenifer Jackson" userId="S::jacksonjn3@vcu.edu::e1188c4d-5987-43e0-985b-0bab9afb0c53" providerId="AD" clId="Web-{67BFF856-93D2-D1E6-8BD0-3FB6B85990B4}" dt="2021-06-28T00:16:25.394" v="64"/>
          <ac:spMkLst>
            <pc:docMk/>
            <pc:sldMk cId="1001973527" sldId="281"/>
            <ac:spMk id="26" creationId="{08DDF938-524E-4C18-A47D-C00627832366}"/>
          </ac:spMkLst>
        </pc:spChg>
        <pc:spChg chg="add">
          <ac:chgData name="Jenifer Jackson" userId="S::jacksonjn3@vcu.edu::e1188c4d-5987-43e0-985b-0bab9afb0c53" providerId="AD" clId="Web-{67BFF856-93D2-D1E6-8BD0-3FB6B85990B4}" dt="2021-06-28T00:17:16.380" v="73"/>
          <ac:spMkLst>
            <pc:docMk/>
            <pc:sldMk cId="1001973527" sldId="281"/>
            <ac:spMk id="27" creationId="{025E2AA9-10C9-4A14-BEA3-064CD0131100}"/>
          </ac:spMkLst>
        </pc:spChg>
        <pc:spChg chg="add del">
          <ac:chgData name="Jenifer Jackson" userId="S::jacksonjn3@vcu.edu::e1188c4d-5987-43e0-985b-0bab9afb0c53" providerId="AD" clId="Web-{67BFF856-93D2-D1E6-8BD0-3FB6B85990B4}" dt="2021-06-28T00:17:04.629" v="68"/>
          <ac:spMkLst>
            <pc:docMk/>
            <pc:sldMk cId="1001973527" sldId="281"/>
            <ac:spMk id="29" creationId="{EC11F68A-CC71-4196-BBF3-20CDCD75D4E6}"/>
          </ac:spMkLst>
        </pc:spChg>
        <pc:spChg chg="add del">
          <ac:chgData name="Jenifer Jackson" userId="S::jacksonjn3@vcu.edu::e1188c4d-5987-43e0-985b-0bab9afb0c53" providerId="AD" clId="Web-{67BFF856-93D2-D1E6-8BD0-3FB6B85990B4}" dt="2021-06-28T00:17:04.629" v="68"/>
          <ac:spMkLst>
            <pc:docMk/>
            <pc:sldMk cId="1001973527" sldId="281"/>
            <ac:spMk id="30" creationId="{5A0118C5-4F8D-4CF4-BADD-53FEACC6C42A}"/>
          </ac:spMkLst>
        </pc:spChg>
        <pc:spChg chg="add del">
          <ac:chgData name="Jenifer Jackson" userId="S::jacksonjn3@vcu.edu::e1188c4d-5987-43e0-985b-0bab9afb0c53" providerId="AD" clId="Web-{67BFF856-93D2-D1E6-8BD0-3FB6B85990B4}" dt="2021-06-28T00:17:04.629" v="68"/>
          <ac:spMkLst>
            <pc:docMk/>
            <pc:sldMk cId="1001973527" sldId="281"/>
            <ac:spMk id="31" creationId="{085F9950-F10E-4E64-962B-F70345789875}"/>
          </ac:spMkLst>
        </pc:spChg>
        <pc:spChg chg="add">
          <ac:chgData name="Jenifer Jackson" userId="S::jacksonjn3@vcu.edu::e1188c4d-5987-43e0-985b-0bab9afb0c53" providerId="AD" clId="Web-{67BFF856-93D2-D1E6-8BD0-3FB6B85990B4}" dt="2021-06-28T00:17:16.380" v="73"/>
          <ac:spMkLst>
            <pc:docMk/>
            <pc:sldMk cId="1001973527" sldId="281"/>
            <ac:spMk id="33" creationId="{F076F371-EE61-49EA-AA2A-3582C3AC9BCD}"/>
          </ac:spMkLst>
        </pc:spChg>
        <pc:grpChg chg="add del">
          <ac:chgData name="Jenifer Jackson" userId="S::jacksonjn3@vcu.edu::e1188c4d-5987-43e0-985b-0bab9afb0c53" providerId="AD" clId="Web-{67BFF856-93D2-D1E6-8BD0-3FB6B85990B4}" dt="2021-06-28T00:16:37.394" v="66"/>
          <ac:grpSpMkLst>
            <pc:docMk/>
            <pc:sldMk cId="1001973527" sldId="281"/>
            <ac:grpSpMk id="11" creationId="{6B67BE95-96EF-433C-9F29-B0732AA6B6AC}"/>
          </ac:grpSpMkLst>
        </pc:grpChg>
        <pc:grpChg chg="add del">
          <ac:chgData name="Jenifer Jackson" userId="S::jacksonjn3@vcu.edu::e1188c4d-5987-43e0-985b-0bab9afb0c53" providerId="AD" clId="Web-{67BFF856-93D2-D1E6-8BD0-3FB6B85990B4}" dt="2021-06-28T00:16:25.394" v="64"/>
          <ac:grpSpMkLst>
            <pc:docMk/>
            <pc:sldMk cId="1001973527" sldId="281"/>
            <ac:grpSpMk id="16" creationId="{93DC754C-7E09-422D-A8BB-AF632E90DFA2}"/>
          </ac:grpSpMkLst>
        </pc:grpChg>
        <pc:grpChg chg="add del">
          <ac:chgData name="Jenifer Jackson" userId="S::jacksonjn3@vcu.edu::e1188c4d-5987-43e0-985b-0bab9afb0c53" providerId="AD" clId="Web-{67BFF856-93D2-D1E6-8BD0-3FB6B85990B4}" dt="2021-06-28T00:16:37.394" v="66"/>
          <ac:grpSpMkLst>
            <pc:docMk/>
            <pc:sldMk cId="1001973527" sldId="281"/>
            <ac:grpSpMk id="19" creationId="{D6E8B984-55B9-4A62-A043-997D00F0AE09}"/>
          </ac:grpSpMkLst>
        </pc:grpChg>
        <pc:grpChg chg="add del">
          <ac:chgData name="Jenifer Jackson" userId="S::jacksonjn3@vcu.edu::e1188c4d-5987-43e0-985b-0bab9afb0c53" providerId="AD" clId="Web-{67BFF856-93D2-D1E6-8BD0-3FB6B85990B4}" dt="2021-06-28T00:16:25.394" v="64"/>
          <ac:grpSpMkLst>
            <pc:docMk/>
            <pc:sldMk cId="1001973527" sldId="281"/>
            <ac:grpSpMk id="28" creationId="{3773FAF5-C452-4455-9411-D6AF5EBD4CA9}"/>
          </ac:grpSpMkLst>
        </pc:grpChg>
        <pc:grpChg chg="add del">
          <ac:chgData name="Jenifer Jackson" userId="S::jacksonjn3@vcu.edu::e1188c4d-5987-43e0-985b-0bab9afb0c53" providerId="AD" clId="Web-{67BFF856-93D2-D1E6-8BD0-3FB6B85990B4}" dt="2021-06-28T00:17:04.629" v="68"/>
          <ac:grpSpMkLst>
            <pc:docMk/>
            <pc:sldMk cId="1001973527" sldId="281"/>
            <ac:grpSpMk id="32" creationId="{1E8369D0-2C3B-4E27-AC6C-A246AC28CDA1}"/>
          </ac:grpSpMkLst>
        </pc:grpChg>
        <pc:grpChg chg="add del">
          <ac:chgData name="Jenifer Jackson" userId="S::jacksonjn3@vcu.edu::e1188c4d-5987-43e0-985b-0bab9afb0c53" providerId="AD" clId="Web-{67BFF856-93D2-D1E6-8BD0-3FB6B85990B4}" dt="2021-06-28T00:17:04.629" v="68"/>
          <ac:grpSpMkLst>
            <pc:docMk/>
            <pc:sldMk cId="1001973527" sldId="281"/>
            <ac:grpSpMk id="35" creationId="{C6F74901-2A71-43C3-837C-27CCD6B6D636}"/>
          </ac:grpSpMkLst>
        </pc:grpChg>
      </pc:sldChg>
    </pc:docChg>
  </pc:docChgLst>
  <pc:docChgLst>
    <pc:chgData name="Guest User" userId="S::urn:spo:anon#04e6f0e9cfbf338bc9e639ea1c638e4326d82b6a289a16966cd416e86b0c8d75::" providerId="AD" clId="Web-{10737D91-2E9F-3A14-9BF8-BAC9AA2D1E3F}"/>
    <pc:docChg chg="modSld">
      <pc:chgData name="Guest User" userId="S::urn:spo:anon#04e6f0e9cfbf338bc9e639ea1c638e4326d82b6a289a16966cd416e86b0c8d75::" providerId="AD" clId="Web-{10737D91-2E9F-3A14-9BF8-BAC9AA2D1E3F}" dt="2021-06-29T00:16:33.013" v="344" actId="1076"/>
      <pc:docMkLst>
        <pc:docMk/>
      </pc:docMkLst>
      <pc:sldChg chg="modNotes">
        <pc:chgData name="Guest User" userId="S::urn:spo:anon#04e6f0e9cfbf338bc9e639ea1c638e4326d82b6a289a16966cd416e86b0c8d75::" providerId="AD" clId="Web-{10737D91-2E9F-3A14-9BF8-BAC9AA2D1E3F}" dt="2021-06-29T00:15:18.368" v="261"/>
        <pc:sldMkLst>
          <pc:docMk/>
          <pc:sldMk cId="144906449" sldId="268"/>
        </pc:sldMkLst>
      </pc:sldChg>
      <pc:sldChg chg="addSp modSp modNotes">
        <pc:chgData name="Guest User" userId="S::urn:spo:anon#04e6f0e9cfbf338bc9e639ea1c638e4326d82b6a289a16966cd416e86b0c8d75::" providerId="AD" clId="Web-{10737D91-2E9F-3A14-9BF8-BAC9AA2D1E3F}" dt="2021-06-29T00:16:33.013" v="344" actId="1076"/>
        <pc:sldMkLst>
          <pc:docMk/>
          <pc:sldMk cId="493113839" sldId="271"/>
        </pc:sldMkLst>
        <pc:spChg chg="mod">
          <ac:chgData name="Guest User" userId="S::urn:spo:anon#04e6f0e9cfbf338bc9e639ea1c638e4326d82b6a289a16966cd416e86b0c8d75::" providerId="AD" clId="Web-{10737D91-2E9F-3A14-9BF8-BAC9AA2D1E3F}" dt="2021-06-29T00:13:19.299" v="257" actId="20577"/>
          <ac:spMkLst>
            <pc:docMk/>
            <pc:sldMk cId="493113839" sldId="271"/>
            <ac:spMk id="12" creationId="{959EC8C6-241D-40C5-B031-4F86EE391F92}"/>
          </ac:spMkLst>
        </pc:spChg>
        <pc:graphicFrameChg chg="add mod modGraphic">
          <ac:chgData name="Guest User" userId="S::urn:spo:anon#04e6f0e9cfbf338bc9e639ea1c638e4326d82b6a289a16966cd416e86b0c8d75::" providerId="AD" clId="Web-{10737D91-2E9F-3A14-9BF8-BAC9AA2D1E3F}" dt="2021-06-29T00:16:33.013" v="344" actId="1076"/>
          <ac:graphicFrameMkLst>
            <pc:docMk/>
            <pc:sldMk cId="493113839" sldId="271"/>
            <ac:graphicFrameMk id="6" creationId="{C9DC744F-1987-45E0-9C51-BD77EB38636C}"/>
          </ac:graphicFrameMkLst>
        </pc:graphicFrameChg>
      </pc:sldChg>
    </pc:docChg>
  </pc:docChgLst>
  <pc:docChgLst>
    <pc:chgData name="Guest User" userId="S::urn:spo:anon#2dd8c5228c29d2ba3f31f0f4e3cb7e4d9f8b75ce3b49a878022e6851ed58e17e::" providerId="AD" clId="Web-{56F50997-294C-AE0A-46F4-ACF1FE10B7A3}"/>
    <pc:docChg chg="modSld">
      <pc:chgData name="Guest User" userId="S::urn:spo:anon#2dd8c5228c29d2ba3f31f0f4e3cb7e4d9f8b75ce3b49a878022e6851ed58e17e::" providerId="AD" clId="Web-{56F50997-294C-AE0A-46F4-ACF1FE10B7A3}" dt="2021-06-29T21:57:23.766" v="291" actId="20577"/>
      <pc:docMkLst>
        <pc:docMk/>
      </pc:docMkLst>
      <pc:sldChg chg="modSp">
        <pc:chgData name="Guest User" userId="S::urn:spo:anon#2dd8c5228c29d2ba3f31f0f4e3cb7e4d9f8b75ce3b49a878022e6851ed58e17e::" providerId="AD" clId="Web-{56F50997-294C-AE0A-46F4-ACF1FE10B7A3}" dt="2021-06-29T21:08:52.319" v="65" actId="1076"/>
        <pc:sldMkLst>
          <pc:docMk/>
          <pc:sldMk cId="1740844627" sldId="265"/>
        </pc:sldMkLst>
        <pc:picChg chg="mod">
          <ac:chgData name="Guest User" userId="S::urn:spo:anon#2dd8c5228c29d2ba3f31f0f4e3cb7e4d9f8b75ce3b49a878022e6851ed58e17e::" providerId="AD" clId="Web-{56F50997-294C-AE0A-46F4-ACF1FE10B7A3}" dt="2021-06-29T21:08:52.319" v="65" actId="1076"/>
          <ac:picMkLst>
            <pc:docMk/>
            <pc:sldMk cId="1740844627" sldId="265"/>
            <ac:picMk id="5" creationId="{1393D596-5D9E-4DF5-806F-C15F212503FE}"/>
          </ac:picMkLst>
        </pc:picChg>
      </pc:sldChg>
      <pc:sldChg chg="modSp modNotes">
        <pc:chgData name="Guest User" userId="S::urn:spo:anon#2dd8c5228c29d2ba3f31f0f4e3cb7e4d9f8b75ce3b49a878022e6851ed58e17e::" providerId="AD" clId="Web-{56F50997-294C-AE0A-46F4-ACF1FE10B7A3}" dt="2021-06-29T21:45:56.253" v="251" actId="20577"/>
        <pc:sldMkLst>
          <pc:docMk/>
          <pc:sldMk cId="531466243" sldId="269"/>
        </pc:sldMkLst>
        <pc:spChg chg="mod">
          <ac:chgData name="Guest User" userId="S::urn:spo:anon#2dd8c5228c29d2ba3f31f0f4e3cb7e4d9f8b75ce3b49a878022e6851ed58e17e::" providerId="AD" clId="Web-{56F50997-294C-AE0A-46F4-ACF1FE10B7A3}" dt="2021-06-29T21:45:56.253" v="251" actId="20577"/>
          <ac:spMkLst>
            <pc:docMk/>
            <pc:sldMk cId="531466243" sldId="269"/>
            <ac:spMk id="5" creationId="{38393DD3-4698-489A-A47B-E4F0B1B3CD7B}"/>
          </ac:spMkLst>
        </pc:spChg>
      </pc:sldChg>
      <pc:sldChg chg="modNotes">
        <pc:chgData name="Guest User" userId="S::urn:spo:anon#2dd8c5228c29d2ba3f31f0f4e3cb7e4d9f8b75ce3b49a878022e6851ed58e17e::" providerId="AD" clId="Web-{56F50997-294C-AE0A-46F4-ACF1FE10B7A3}" dt="2021-06-29T21:07:00.864" v="57"/>
        <pc:sldMkLst>
          <pc:docMk/>
          <pc:sldMk cId="4012111464" sldId="273"/>
        </pc:sldMkLst>
      </pc:sldChg>
      <pc:sldChg chg="modNotes">
        <pc:chgData name="Guest User" userId="S::urn:spo:anon#2dd8c5228c29d2ba3f31f0f4e3cb7e4d9f8b75ce3b49a878022e6851ed58e17e::" providerId="AD" clId="Web-{56F50997-294C-AE0A-46F4-ACF1FE10B7A3}" dt="2021-06-29T21:07:24.021" v="60"/>
        <pc:sldMkLst>
          <pc:docMk/>
          <pc:sldMk cId="3967464702" sldId="274"/>
        </pc:sldMkLst>
      </pc:sldChg>
      <pc:sldChg chg="modNotes">
        <pc:chgData name="Guest User" userId="S::urn:spo:anon#2dd8c5228c29d2ba3f31f0f4e3cb7e4d9f8b75ce3b49a878022e6851ed58e17e::" providerId="AD" clId="Web-{56F50997-294C-AE0A-46F4-ACF1FE10B7A3}" dt="2021-06-29T21:27:04.262" v="220"/>
        <pc:sldMkLst>
          <pc:docMk/>
          <pc:sldMk cId="1667903029" sldId="275"/>
        </pc:sldMkLst>
      </pc:sldChg>
      <pc:sldChg chg="modSp">
        <pc:chgData name="Guest User" userId="S::urn:spo:anon#2dd8c5228c29d2ba3f31f0f4e3cb7e4d9f8b75ce3b49a878022e6851ed58e17e::" providerId="AD" clId="Web-{56F50997-294C-AE0A-46F4-ACF1FE10B7A3}" dt="2021-06-29T21:57:23.766" v="291" actId="20577"/>
        <pc:sldMkLst>
          <pc:docMk/>
          <pc:sldMk cId="1891325538" sldId="276"/>
        </pc:sldMkLst>
        <pc:spChg chg="mod">
          <ac:chgData name="Guest User" userId="S::urn:spo:anon#2dd8c5228c29d2ba3f31f0f4e3cb7e4d9f8b75ce3b49a878022e6851ed58e17e::" providerId="AD" clId="Web-{56F50997-294C-AE0A-46F4-ACF1FE10B7A3}" dt="2021-06-29T21:57:23.766" v="291" actId="20577"/>
          <ac:spMkLst>
            <pc:docMk/>
            <pc:sldMk cId="1891325538" sldId="276"/>
            <ac:spMk id="15" creationId="{44231D22-4BE0-4335-BB49-3F53091E6453}"/>
          </ac:spMkLst>
        </pc:spChg>
      </pc:sldChg>
      <pc:sldChg chg="modNotes">
        <pc:chgData name="Guest User" userId="S::urn:spo:anon#2dd8c5228c29d2ba3f31f0f4e3cb7e4d9f8b75ce3b49a878022e6851ed58e17e::" providerId="AD" clId="Web-{56F50997-294C-AE0A-46F4-ACF1FE10B7A3}" dt="2021-06-29T21:06:41.082" v="52"/>
        <pc:sldMkLst>
          <pc:docMk/>
          <pc:sldMk cId="1001973527" sldId="281"/>
        </pc:sldMkLst>
      </pc:sldChg>
      <pc:sldChg chg="modSp modNotes">
        <pc:chgData name="Guest User" userId="S::urn:spo:anon#2dd8c5228c29d2ba3f31f0f4e3cb7e4d9f8b75ce3b49a878022e6851ed58e17e::" providerId="AD" clId="Web-{56F50997-294C-AE0A-46F4-ACF1FE10B7A3}" dt="2021-06-29T21:35:22.381" v="231" actId="20577"/>
        <pc:sldMkLst>
          <pc:docMk/>
          <pc:sldMk cId="1225473105" sldId="282"/>
        </pc:sldMkLst>
        <pc:spChg chg="mod">
          <ac:chgData name="Guest User" userId="S::urn:spo:anon#2dd8c5228c29d2ba3f31f0f4e3cb7e4d9f8b75ce3b49a878022e6851ed58e17e::" providerId="AD" clId="Web-{56F50997-294C-AE0A-46F4-ACF1FE10B7A3}" dt="2021-06-29T21:35:22.381" v="231" actId="20577"/>
          <ac:spMkLst>
            <pc:docMk/>
            <pc:sldMk cId="1225473105" sldId="282"/>
            <ac:spMk id="3" creationId="{57DF6C4D-F242-458C-AF90-0CD79B1D25C1}"/>
          </ac:spMkLst>
        </pc:spChg>
      </pc:sldChg>
      <pc:sldChg chg="modSp modNotes">
        <pc:chgData name="Guest User" userId="S::urn:spo:anon#2dd8c5228c29d2ba3f31f0f4e3cb7e4d9f8b75ce3b49a878022e6851ed58e17e::" providerId="AD" clId="Web-{56F50997-294C-AE0A-46F4-ACF1FE10B7A3}" dt="2021-06-29T21:49:25.382" v="268"/>
        <pc:sldMkLst>
          <pc:docMk/>
          <pc:sldMk cId="294784617" sldId="284"/>
        </pc:sldMkLst>
        <pc:spChg chg="mod">
          <ac:chgData name="Guest User" userId="S::urn:spo:anon#2dd8c5228c29d2ba3f31f0f4e3cb7e4d9f8b75ce3b49a878022e6851ed58e17e::" providerId="AD" clId="Web-{56F50997-294C-AE0A-46F4-ACF1FE10B7A3}" dt="2021-06-29T21:06:00.238" v="46" actId="20577"/>
          <ac:spMkLst>
            <pc:docMk/>
            <pc:sldMk cId="294784617" sldId="284"/>
            <ac:spMk id="3" creationId="{43B2987F-9DB8-457E-909E-EC5642588F04}"/>
          </ac:spMkLst>
        </pc:spChg>
      </pc:sldChg>
      <pc:sldChg chg="modSp">
        <pc:chgData name="Guest User" userId="S::urn:spo:anon#2dd8c5228c29d2ba3f31f0f4e3cb7e4d9f8b75ce3b49a878022e6851ed58e17e::" providerId="AD" clId="Web-{56F50997-294C-AE0A-46F4-ACF1FE10B7A3}" dt="2021-06-29T21:56:35.452" v="285" actId="14100"/>
        <pc:sldMkLst>
          <pc:docMk/>
          <pc:sldMk cId="2624230959" sldId="286"/>
        </pc:sldMkLst>
        <pc:spChg chg="mod">
          <ac:chgData name="Guest User" userId="S::urn:spo:anon#2dd8c5228c29d2ba3f31f0f4e3cb7e4d9f8b75ce3b49a878022e6851ed58e17e::" providerId="AD" clId="Web-{56F50997-294C-AE0A-46F4-ACF1FE10B7A3}" dt="2021-06-29T21:56:35.452" v="285" actId="14100"/>
          <ac:spMkLst>
            <pc:docMk/>
            <pc:sldMk cId="2624230959" sldId="286"/>
            <ac:spMk id="17" creationId="{BF1C075A-C5EE-402D-B2A5-2581087286E0}"/>
          </ac:spMkLst>
        </pc:spChg>
        <pc:spChg chg="mod">
          <ac:chgData name="Guest User" userId="S::urn:spo:anon#2dd8c5228c29d2ba3f31f0f4e3cb7e4d9f8b75ce3b49a878022e6851ed58e17e::" providerId="AD" clId="Web-{56F50997-294C-AE0A-46F4-ACF1FE10B7A3}" dt="2021-06-29T21:54:04.121" v="279" actId="20577"/>
          <ac:spMkLst>
            <pc:docMk/>
            <pc:sldMk cId="2624230959" sldId="286"/>
            <ac:spMk id="19" creationId="{EDB45980-A671-43E5-B6F2-F58B59A5FAC3}"/>
          </ac:spMkLst>
        </pc:spChg>
      </pc:sldChg>
    </pc:docChg>
  </pc:docChgLst>
  <pc:docChgLst>
    <pc:chgData name="Guest User" userId="S::urn:spo:anon#04e6f0e9cfbf338bc9e639ea1c638e4326d82b6a289a16966cd416e86b0c8d75::" providerId="AD" clId="Web-{0A05F601-1F9E-4FA3-96D8-2FC9B4AE2065}"/>
    <pc:docChg chg="modSld">
      <pc:chgData name="Guest User" userId="S::urn:spo:anon#04e6f0e9cfbf338bc9e639ea1c638e4326d82b6a289a16966cd416e86b0c8d75::" providerId="AD" clId="Web-{0A05F601-1F9E-4FA3-96D8-2FC9B4AE2065}" dt="2021-06-29T16:06:18.355" v="31" actId="14100"/>
      <pc:docMkLst>
        <pc:docMk/>
      </pc:docMkLst>
      <pc:sldChg chg="modSp">
        <pc:chgData name="Guest User" userId="S::urn:spo:anon#04e6f0e9cfbf338bc9e639ea1c638e4326d82b6a289a16966cd416e86b0c8d75::" providerId="AD" clId="Web-{0A05F601-1F9E-4FA3-96D8-2FC9B4AE2065}" dt="2021-06-29T16:06:18.355" v="31" actId="14100"/>
        <pc:sldMkLst>
          <pc:docMk/>
          <pc:sldMk cId="493113839" sldId="271"/>
        </pc:sldMkLst>
        <pc:spChg chg="mod">
          <ac:chgData name="Guest User" userId="S::urn:spo:anon#04e6f0e9cfbf338bc9e639ea1c638e4326d82b6a289a16966cd416e86b0c8d75::" providerId="AD" clId="Web-{0A05F601-1F9E-4FA3-96D8-2FC9B4AE2065}" dt="2021-06-29T16:06:18.355" v="31" actId="14100"/>
          <ac:spMkLst>
            <pc:docMk/>
            <pc:sldMk cId="493113839" sldId="271"/>
            <ac:spMk id="72" creationId="{2FD29FB9-7B05-406C-890E-894BD35B6381}"/>
          </ac:spMkLst>
        </pc:spChg>
      </pc:sldChg>
    </pc:docChg>
  </pc:docChgLst>
  <pc:docChgLst>
    <pc:chgData name="Guest User" userId="S::urn:spo:anon#04e6f0e9cfbf338bc9e639ea1c638e4326d82b6a289a16966cd416e86b0c8d75::" providerId="AD" clId="Web-{F120A621-4EC1-C790-32EF-A1E2F0392DBB}"/>
    <pc:docChg chg="modSld">
      <pc:chgData name="Guest User" userId="S::urn:spo:anon#04e6f0e9cfbf338bc9e639ea1c638e4326d82b6a289a16966cd416e86b0c8d75::" providerId="AD" clId="Web-{F120A621-4EC1-C790-32EF-A1E2F0392DBB}" dt="2021-06-29T11:14:07.110" v="377" actId="20577"/>
      <pc:docMkLst>
        <pc:docMk/>
      </pc:docMkLst>
      <pc:sldChg chg="modSp">
        <pc:chgData name="Guest User" userId="S::urn:spo:anon#04e6f0e9cfbf338bc9e639ea1c638e4326d82b6a289a16966cd416e86b0c8d75::" providerId="AD" clId="Web-{F120A621-4EC1-C790-32EF-A1E2F0392DBB}" dt="2021-06-29T11:14:07.110" v="377" actId="20577"/>
        <pc:sldMkLst>
          <pc:docMk/>
          <pc:sldMk cId="1725600762" sldId="270"/>
        </pc:sldMkLst>
        <pc:spChg chg="mod">
          <ac:chgData name="Guest User" userId="S::urn:spo:anon#04e6f0e9cfbf338bc9e639ea1c638e4326d82b6a289a16966cd416e86b0c8d75::" providerId="AD" clId="Web-{F120A621-4EC1-C790-32EF-A1E2F0392DBB}" dt="2021-06-29T11:14:07.110" v="377" actId="20577"/>
          <ac:spMkLst>
            <pc:docMk/>
            <pc:sldMk cId="1725600762" sldId="270"/>
            <ac:spMk id="6" creationId="{CB74B292-4BC7-4BFB-BEA2-1ECDCE92D733}"/>
          </ac:spMkLst>
        </pc:spChg>
      </pc:sldChg>
      <pc:sldChg chg="modSp">
        <pc:chgData name="Guest User" userId="S::urn:spo:anon#04e6f0e9cfbf338bc9e639ea1c638e4326d82b6a289a16966cd416e86b0c8d75::" providerId="AD" clId="Web-{F120A621-4EC1-C790-32EF-A1E2F0392DBB}" dt="2021-06-29T11:04:57.378" v="373" actId="20577"/>
        <pc:sldMkLst>
          <pc:docMk/>
          <pc:sldMk cId="1225473105" sldId="282"/>
        </pc:sldMkLst>
        <pc:spChg chg="mod">
          <ac:chgData name="Guest User" userId="S::urn:spo:anon#04e6f0e9cfbf338bc9e639ea1c638e4326d82b6a289a16966cd416e86b0c8d75::" providerId="AD" clId="Web-{F120A621-4EC1-C790-32EF-A1E2F0392DBB}" dt="2021-06-29T11:04:57.378" v="373" actId="20577"/>
          <ac:spMkLst>
            <pc:docMk/>
            <pc:sldMk cId="1225473105" sldId="282"/>
            <ac:spMk id="3" creationId="{57DF6C4D-F242-458C-AF90-0CD79B1D25C1}"/>
          </ac:spMkLst>
        </pc:spChg>
      </pc:sldChg>
    </pc:docChg>
  </pc:docChgLst>
  <pc:docChgLst>
    <pc:chgData name="Guest User" userId="S::urn:spo:anon#04e6f0e9cfbf338bc9e639ea1c638e4326d82b6a289a16966cd416e86b0c8d75::" providerId="AD" clId="Web-{79F0885F-E3D4-894B-C4DF-E451A911BD29}"/>
    <pc:docChg chg="addSld modSld sldOrd">
      <pc:chgData name="Guest User" userId="S::urn:spo:anon#04e6f0e9cfbf338bc9e639ea1c638e4326d82b6a289a16966cd416e86b0c8d75::" providerId="AD" clId="Web-{79F0885F-E3D4-894B-C4DF-E451A911BD29}" dt="2021-06-26T00:45:06.586" v="372" actId="14100"/>
      <pc:docMkLst>
        <pc:docMk/>
      </pc:docMkLst>
      <pc:sldChg chg="addSp delSp modSp new mod ord setBg setClrOvrMap">
        <pc:chgData name="Guest User" userId="S::urn:spo:anon#04e6f0e9cfbf338bc9e639ea1c638e4326d82b6a289a16966cd416e86b0c8d75::" providerId="AD" clId="Web-{79F0885F-E3D4-894B-C4DF-E451A911BD29}" dt="2021-06-26T00:16:53.572" v="288" actId="20577"/>
        <pc:sldMkLst>
          <pc:docMk/>
          <pc:sldMk cId="531466243" sldId="269"/>
        </pc:sldMkLst>
        <pc:spChg chg="mod">
          <ac:chgData name="Guest User" userId="S::urn:spo:anon#04e6f0e9cfbf338bc9e639ea1c638e4326d82b6a289a16966cd416e86b0c8d75::" providerId="AD" clId="Web-{79F0885F-E3D4-894B-C4DF-E451A911BD29}" dt="2021-06-26T00:16:02.087" v="286" actId="20577"/>
          <ac:spMkLst>
            <pc:docMk/>
            <pc:sldMk cId="531466243" sldId="269"/>
            <ac:spMk id="2" creationId="{B74B024C-64B0-4A07-BE7A-7BC3A5B171B6}"/>
          </ac:spMkLst>
        </pc:spChg>
        <pc:spChg chg="add mod ord">
          <ac:chgData name="Guest User" userId="S::urn:spo:anon#04e6f0e9cfbf338bc9e639ea1c638e4326d82b6a289a16966cd416e86b0c8d75::" providerId="AD" clId="Web-{79F0885F-E3D4-894B-C4DF-E451A911BD29}" dt="2021-06-26T00:16:53.572" v="288" actId="20577"/>
          <ac:spMkLst>
            <pc:docMk/>
            <pc:sldMk cId="531466243" sldId="269"/>
            <ac:spMk id="5" creationId="{38393DD3-4698-489A-A47B-E4F0B1B3CD7B}"/>
          </ac:spMkLst>
        </pc:spChg>
        <pc:spChg chg="add del">
          <ac:chgData name="Guest User" userId="S::urn:spo:anon#04e6f0e9cfbf338bc9e639ea1c638e4326d82b6a289a16966cd416e86b0c8d75::" providerId="AD" clId="Web-{79F0885F-E3D4-894B-C4DF-E451A911BD29}" dt="2021-06-25T23:27:48.663" v="67"/>
          <ac:spMkLst>
            <pc:docMk/>
            <pc:sldMk cId="531466243" sldId="269"/>
            <ac:spMk id="7" creationId="{C95B82D5-A8BB-45BF-BED8-C7B206892100}"/>
          </ac:spMkLst>
        </pc:spChg>
        <pc:spChg chg="add del">
          <ac:chgData name="Guest User" userId="S::urn:spo:anon#04e6f0e9cfbf338bc9e639ea1c638e4326d82b6a289a16966cd416e86b0c8d75::" providerId="AD" clId="Web-{79F0885F-E3D4-894B-C4DF-E451A911BD29}" dt="2021-06-25T23:27:48.663" v="67"/>
          <ac:spMkLst>
            <pc:docMk/>
            <pc:sldMk cId="531466243" sldId="269"/>
            <ac:spMk id="8" creationId="{296C61EC-FBF4-4216-BE67-6C864D30A01C}"/>
          </ac:spMkLst>
        </pc:spChg>
        <pc:spChg chg="add del">
          <ac:chgData name="Guest User" userId="S::urn:spo:anon#04e6f0e9cfbf338bc9e639ea1c638e4326d82b6a289a16966cd416e86b0c8d75::" providerId="AD" clId="Web-{79F0885F-E3D4-894B-C4DF-E451A911BD29}" dt="2021-06-25T23:27:48.663" v="67"/>
          <ac:spMkLst>
            <pc:docMk/>
            <pc:sldMk cId="531466243" sldId="269"/>
            <ac:spMk id="9" creationId="{39D6C490-0229-4573-9696-B73E5B3A9C33}"/>
          </ac:spMkLst>
        </pc:spChg>
        <pc:spChg chg="add del">
          <ac:chgData name="Guest User" userId="S::urn:spo:anon#04e6f0e9cfbf338bc9e639ea1c638e4326d82b6a289a16966cd416e86b0c8d75::" providerId="AD" clId="Web-{79F0885F-E3D4-894B-C4DF-E451A911BD29}" dt="2021-06-25T23:25:40.269" v="42"/>
          <ac:spMkLst>
            <pc:docMk/>
            <pc:sldMk cId="531466243" sldId="269"/>
            <ac:spMk id="10" creationId="{4038CB10-1F5C-4D54-9DF7-12586DE5B007}"/>
          </ac:spMkLst>
        </pc:spChg>
        <pc:spChg chg="add del">
          <ac:chgData name="Guest User" userId="S::urn:spo:anon#04e6f0e9cfbf338bc9e639ea1c638e4326d82b6a289a16966cd416e86b0c8d75::" providerId="AD" clId="Web-{79F0885F-E3D4-894B-C4DF-E451A911BD29}" dt="2021-06-25T23:27:48.648" v="66"/>
          <ac:spMkLst>
            <pc:docMk/>
            <pc:sldMk cId="531466243" sldId="269"/>
            <ac:spMk id="11" creationId="{385E1BDC-A9B0-4A87-82E3-F3187F69A802}"/>
          </ac:spMkLst>
        </pc:spChg>
        <pc:spChg chg="add del">
          <ac:chgData name="Guest User" userId="S::urn:spo:anon#04e6f0e9cfbf338bc9e639ea1c638e4326d82b6a289a16966cd416e86b0c8d75::" providerId="AD" clId="Web-{79F0885F-E3D4-894B-C4DF-E451A911BD29}" dt="2021-06-25T23:25:40.269" v="42"/>
          <ac:spMkLst>
            <pc:docMk/>
            <pc:sldMk cId="531466243" sldId="269"/>
            <ac:spMk id="12" creationId="{33B81349-3A7E-4A66-9ED9-66E6F8E29C4A}"/>
          </ac:spMkLst>
        </pc:spChg>
        <pc:spChg chg="add del">
          <ac:chgData name="Guest User" userId="S::urn:spo:anon#04e6f0e9cfbf338bc9e639ea1c638e4326d82b6a289a16966cd416e86b0c8d75::" providerId="AD" clId="Web-{79F0885F-E3D4-894B-C4DF-E451A911BD29}" dt="2021-06-25T23:27:48.648" v="66"/>
          <ac:spMkLst>
            <pc:docMk/>
            <pc:sldMk cId="531466243" sldId="269"/>
            <ac:spMk id="13" creationId="{0990C621-3B8B-4820-8328-D47EF7CE823C}"/>
          </ac:spMkLst>
        </pc:spChg>
        <pc:spChg chg="add del">
          <ac:chgData name="Guest User" userId="S::urn:spo:anon#04e6f0e9cfbf338bc9e639ea1c638e4326d82b6a289a16966cd416e86b0c8d75::" providerId="AD" clId="Web-{79F0885F-E3D4-894B-C4DF-E451A911BD29}" dt="2021-06-25T23:25:40.269" v="42"/>
          <ac:spMkLst>
            <pc:docMk/>
            <pc:sldMk cId="531466243" sldId="269"/>
            <ac:spMk id="14" creationId="{4A37A7FF-19A5-40D8-8D0C-E780CBD33087}"/>
          </ac:spMkLst>
        </pc:spChg>
        <pc:spChg chg="add del">
          <ac:chgData name="Guest User" userId="S::urn:spo:anon#04e6f0e9cfbf338bc9e639ea1c638e4326d82b6a289a16966cd416e86b0c8d75::" providerId="AD" clId="Web-{79F0885F-E3D4-894B-C4DF-E451A911BD29}" dt="2021-06-25T23:28:36.852" v="75"/>
          <ac:spMkLst>
            <pc:docMk/>
            <pc:sldMk cId="531466243" sldId="269"/>
            <ac:spMk id="15" creationId="{33CD251C-A887-4D2F-925B-FC097198538B}"/>
          </ac:spMkLst>
        </pc:spChg>
        <pc:spChg chg="add del">
          <ac:chgData name="Guest User" userId="S::urn:spo:anon#04e6f0e9cfbf338bc9e639ea1c638e4326d82b6a289a16966cd416e86b0c8d75::" providerId="AD" clId="Web-{79F0885F-E3D4-894B-C4DF-E451A911BD29}" dt="2021-06-25T23:25:40.269" v="42"/>
          <ac:spMkLst>
            <pc:docMk/>
            <pc:sldMk cId="531466243" sldId="269"/>
            <ac:spMk id="16" creationId="{73ED6512-6858-4552-B699-9A97FE9A4EA2}"/>
          </ac:spMkLst>
        </pc:spChg>
        <pc:spChg chg="add del">
          <ac:chgData name="Guest User" userId="S::urn:spo:anon#04e6f0e9cfbf338bc9e639ea1c638e4326d82b6a289a16966cd416e86b0c8d75::" providerId="AD" clId="Web-{79F0885F-E3D4-894B-C4DF-E451A911BD29}" dt="2021-06-25T23:28:36.852" v="75"/>
          <ac:spMkLst>
            <pc:docMk/>
            <pc:sldMk cId="531466243" sldId="269"/>
            <ac:spMk id="17" creationId="{3B2069EE-A08E-44F0-B3F9-3CF8CC2DCAD5}"/>
          </ac:spMkLst>
        </pc:spChg>
        <pc:spChg chg="add del">
          <ac:chgData name="Guest User" userId="S::urn:spo:anon#04e6f0e9cfbf338bc9e639ea1c638e4326d82b6a289a16966cd416e86b0c8d75::" providerId="AD" clId="Web-{79F0885F-E3D4-894B-C4DF-E451A911BD29}" dt="2021-06-25T23:27:48.648" v="66"/>
          <ac:spMkLst>
            <pc:docMk/>
            <pc:sldMk cId="531466243" sldId="269"/>
            <ac:spMk id="18" creationId="{C1A2385B-1D2A-4E17-84FA-6CB7F0AAE473}"/>
          </ac:spMkLst>
        </pc:spChg>
        <pc:spChg chg="add del">
          <ac:chgData name="Guest User" userId="S::urn:spo:anon#04e6f0e9cfbf338bc9e639ea1c638e4326d82b6a289a16966cd416e86b0c8d75::" providerId="AD" clId="Web-{79F0885F-E3D4-894B-C4DF-E451A911BD29}" dt="2021-06-25T23:27:48.648" v="66"/>
          <ac:spMkLst>
            <pc:docMk/>
            <pc:sldMk cId="531466243" sldId="269"/>
            <ac:spMk id="20" creationId="{5E791F2F-79DB-4CC0-9FA1-001E3E91E8B7}"/>
          </ac:spMkLst>
        </pc:spChg>
        <pc:spChg chg="add del mod">
          <ac:chgData name="Guest User" userId="S::urn:spo:anon#04e6f0e9cfbf338bc9e639ea1c638e4326d82b6a289a16966cd416e86b0c8d75::" providerId="AD" clId="Web-{79F0885F-E3D4-894B-C4DF-E451A911BD29}" dt="2021-06-26T00:11:43.001" v="210"/>
          <ac:spMkLst>
            <pc:docMk/>
            <pc:sldMk cId="531466243" sldId="269"/>
            <ac:spMk id="23" creationId="{C8DAC23E-2E51-4000-ADFD-C10493E86A32}"/>
          </ac:spMkLst>
        </pc:spChg>
        <pc:spChg chg="add del">
          <ac:chgData name="Guest User" userId="S::urn:spo:anon#04e6f0e9cfbf338bc9e639ea1c638e4326d82b6a289a16966cd416e86b0c8d75::" providerId="AD" clId="Web-{79F0885F-E3D4-894B-C4DF-E451A911BD29}" dt="2021-06-25T23:28:36.836" v="74"/>
          <ac:spMkLst>
            <pc:docMk/>
            <pc:sldMk cId="531466243" sldId="269"/>
            <ac:spMk id="24" creationId="{385E1BDC-A9B0-4A87-82E3-F3187F69A802}"/>
          </ac:spMkLst>
        </pc:spChg>
        <pc:spChg chg="add del">
          <ac:chgData name="Guest User" userId="S::urn:spo:anon#04e6f0e9cfbf338bc9e639ea1c638e4326d82b6a289a16966cd416e86b0c8d75::" providerId="AD" clId="Web-{79F0885F-E3D4-894B-C4DF-E451A911BD29}" dt="2021-06-25T23:28:36.836" v="74"/>
          <ac:spMkLst>
            <pc:docMk/>
            <pc:sldMk cId="531466243" sldId="269"/>
            <ac:spMk id="25" creationId="{0990C621-3B8B-4820-8328-D47EF7CE823C}"/>
          </ac:spMkLst>
        </pc:spChg>
        <pc:spChg chg="add del">
          <ac:chgData name="Guest User" userId="S::urn:spo:anon#04e6f0e9cfbf338bc9e639ea1c638e4326d82b6a289a16966cd416e86b0c8d75::" providerId="AD" clId="Web-{79F0885F-E3D4-894B-C4DF-E451A911BD29}" dt="2021-06-25T23:28:36.836" v="74"/>
          <ac:spMkLst>
            <pc:docMk/>
            <pc:sldMk cId="531466243" sldId="269"/>
            <ac:spMk id="26" creationId="{C1A2385B-1D2A-4E17-84FA-6CB7F0AAE473}"/>
          </ac:spMkLst>
        </pc:spChg>
        <pc:spChg chg="add del">
          <ac:chgData name="Guest User" userId="S::urn:spo:anon#04e6f0e9cfbf338bc9e639ea1c638e4326d82b6a289a16966cd416e86b0c8d75::" providerId="AD" clId="Web-{79F0885F-E3D4-894B-C4DF-E451A911BD29}" dt="2021-06-25T23:28:30.805" v="72"/>
          <ac:spMkLst>
            <pc:docMk/>
            <pc:sldMk cId="531466243" sldId="269"/>
            <ac:spMk id="27" creationId="{A7AE9375-4664-4DB2-922D-2782A6E439AC}"/>
          </ac:spMkLst>
        </pc:spChg>
        <pc:spChg chg="add del">
          <ac:chgData name="Guest User" userId="S::urn:spo:anon#04e6f0e9cfbf338bc9e639ea1c638e4326d82b6a289a16966cd416e86b0c8d75::" providerId="AD" clId="Web-{79F0885F-E3D4-894B-C4DF-E451A911BD29}" dt="2021-06-25T23:28:36.836" v="74"/>
          <ac:spMkLst>
            <pc:docMk/>
            <pc:sldMk cId="531466243" sldId="269"/>
            <ac:spMk id="28" creationId="{5E791F2F-79DB-4CC0-9FA1-001E3E91E8B7}"/>
          </ac:spMkLst>
        </pc:spChg>
        <pc:spChg chg="add del">
          <ac:chgData name="Guest User" userId="S::urn:spo:anon#04e6f0e9cfbf338bc9e639ea1c638e4326d82b6a289a16966cd416e86b0c8d75::" providerId="AD" clId="Web-{79F0885F-E3D4-894B-C4DF-E451A911BD29}" dt="2021-06-25T23:30:07.073" v="89"/>
          <ac:spMkLst>
            <pc:docMk/>
            <pc:sldMk cId="531466243" sldId="269"/>
            <ac:spMk id="30" creationId="{C95B82D5-A8BB-45BF-BED8-C7B206892100}"/>
          </ac:spMkLst>
        </pc:spChg>
        <pc:spChg chg="add del">
          <ac:chgData name="Guest User" userId="S::urn:spo:anon#04e6f0e9cfbf338bc9e639ea1c638e4326d82b6a289a16966cd416e86b0c8d75::" providerId="AD" clId="Web-{79F0885F-E3D4-894B-C4DF-E451A911BD29}" dt="2021-06-25T23:28:30.805" v="72"/>
          <ac:spMkLst>
            <pc:docMk/>
            <pc:sldMk cId="531466243" sldId="269"/>
            <ac:spMk id="31" creationId="{C87417AF-190E-4D6E-AFA6-7D3E84B0B430}"/>
          </ac:spMkLst>
        </pc:spChg>
        <pc:spChg chg="add del">
          <ac:chgData name="Guest User" userId="S::urn:spo:anon#04e6f0e9cfbf338bc9e639ea1c638e4326d82b6a289a16966cd416e86b0c8d75::" providerId="AD" clId="Web-{79F0885F-E3D4-894B-C4DF-E451A911BD29}" dt="2021-06-25T23:30:07.073" v="89"/>
          <ac:spMkLst>
            <pc:docMk/>
            <pc:sldMk cId="531466243" sldId="269"/>
            <ac:spMk id="32" creationId="{296C61EC-FBF4-4216-BE67-6C864D30A01C}"/>
          </ac:spMkLst>
        </pc:spChg>
        <pc:spChg chg="add del">
          <ac:chgData name="Guest User" userId="S::urn:spo:anon#04e6f0e9cfbf338bc9e639ea1c638e4326d82b6a289a16966cd416e86b0c8d75::" providerId="AD" clId="Web-{79F0885F-E3D4-894B-C4DF-E451A911BD29}" dt="2021-06-25T23:28:30.805" v="72"/>
          <ac:spMkLst>
            <pc:docMk/>
            <pc:sldMk cId="531466243" sldId="269"/>
            <ac:spMk id="33" creationId="{80B30ED8-273E-4C07-8568-2FE5CC5C483D}"/>
          </ac:spMkLst>
        </pc:spChg>
        <pc:spChg chg="add del">
          <ac:chgData name="Guest User" userId="S::urn:spo:anon#04e6f0e9cfbf338bc9e639ea1c638e4326d82b6a289a16966cd416e86b0c8d75::" providerId="AD" clId="Web-{79F0885F-E3D4-894B-C4DF-E451A911BD29}" dt="2021-06-25T23:30:07.073" v="89"/>
          <ac:spMkLst>
            <pc:docMk/>
            <pc:sldMk cId="531466243" sldId="269"/>
            <ac:spMk id="34" creationId="{39D6C490-0229-4573-9696-B73E5B3A9C33}"/>
          </ac:spMkLst>
        </pc:spChg>
        <pc:spChg chg="add del">
          <ac:chgData name="Guest User" userId="S::urn:spo:anon#04e6f0e9cfbf338bc9e639ea1c638e4326d82b6a289a16966cd416e86b0c8d75::" providerId="AD" clId="Web-{79F0885F-E3D4-894B-C4DF-E451A911BD29}" dt="2021-06-25T23:57:41.210" v="185"/>
          <ac:spMkLst>
            <pc:docMk/>
            <pc:sldMk cId="531466243" sldId="269"/>
            <ac:spMk id="36" creationId="{F35DB090-93B5-4581-8D71-BB3839684BFF}"/>
          </ac:spMkLst>
        </pc:spChg>
        <pc:spChg chg="add del">
          <ac:chgData name="Guest User" userId="S::urn:spo:anon#04e6f0e9cfbf338bc9e639ea1c638e4326d82b6a289a16966cd416e86b0c8d75::" providerId="AD" clId="Web-{79F0885F-E3D4-894B-C4DF-E451A911BD29}" dt="2021-06-25T23:57:41.210" v="185"/>
          <ac:spMkLst>
            <pc:docMk/>
            <pc:sldMk cId="531466243" sldId="269"/>
            <ac:spMk id="37" creationId="{A0DE92DF-4769-4DE9-93FD-EE31271850CA}"/>
          </ac:spMkLst>
        </pc:spChg>
        <pc:spChg chg="add del">
          <ac:chgData name="Guest User" userId="S::urn:spo:anon#04e6f0e9cfbf338bc9e639ea1c638e4326d82b6a289a16966cd416e86b0c8d75::" providerId="AD" clId="Web-{79F0885F-E3D4-894B-C4DF-E451A911BD29}" dt="2021-06-25T23:30:07.058" v="88"/>
          <ac:spMkLst>
            <pc:docMk/>
            <pc:sldMk cId="531466243" sldId="269"/>
            <ac:spMk id="39" creationId="{33CD251C-A887-4D2F-925B-FC097198538B}"/>
          </ac:spMkLst>
        </pc:spChg>
        <pc:spChg chg="add del">
          <ac:chgData name="Guest User" userId="S::urn:spo:anon#04e6f0e9cfbf338bc9e639ea1c638e4326d82b6a289a16966cd416e86b0c8d75::" providerId="AD" clId="Web-{79F0885F-E3D4-894B-C4DF-E451A911BD29}" dt="2021-06-25T23:30:07.058" v="88"/>
          <ac:spMkLst>
            <pc:docMk/>
            <pc:sldMk cId="531466243" sldId="269"/>
            <ac:spMk id="41" creationId="{3B2069EE-A08E-44F0-B3F9-3CF8CC2DCAD5}"/>
          </ac:spMkLst>
        </pc:spChg>
        <pc:spChg chg="add del">
          <ac:chgData name="Guest User" userId="S::urn:spo:anon#04e6f0e9cfbf338bc9e639ea1c638e4326d82b6a289a16966cd416e86b0c8d75::" providerId="AD" clId="Web-{79F0885F-E3D4-894B-C4DF-E451A911BD29}" dt="2021-06-26T00:11:47.610" v="211"/>
          <ac:spMkLst>
            <pc:docMk/>
            <pc:sldMk cId="531466243" sldId="269"/>
            <ac:spMk id="42" creationId="{5AAE9118-0436-4488-AC4A-C14DF6A7B6B1}"/>
          </ac:spMkLst>
        </pc:spChg>
        <pc:spChg chg="add del">
          <ac:chgData name="Guest User" userId="S::urn:spo:anon#04e6f0e9cfbf338bc9e639ea1c638e4326d82b6a289a16966cd416e86b0c8d75::" providerId="AD" clId="Web-{79F0885F-E3D4-894B-C4DF-E451A911BD29}" dt="2021-06-26T00:11:47.610" v="211"/>
          <ac:spMkLst>
            <pc:docMk/>
            <pc:sldMk cId="531466243" sldId="269"/>
            <ac:spMk id="44" creationId="{1B10F861-B8F1-49C7-BD58-EAB20CEE7F93}"/>
          </ac:spMkLst>
        </pc:spChg>
        <pc:spChg chg="add del">
          <ac:chgData name="Guest User" userId="S::urn:spo:anon#04e6f0e9cfbf338bc9e639ea1c638e4326d82b6a289a16966cd416e86b0c8d75::" providerId="AD" clId="Web-{79F0885F-E3D4-894B-C4DF-E451A911BD29}" dt="2021-06-26T00:11:47.610" v="211"/>
          <ac:spMkLst>
            <pc:docMk/>
            <pc:sldMk cId="531466243" sldId="269"/>
            <ac:spMk id="46" creationId="{61F6E425-22AB-4DA2-8FAC-58ADB58EF6C3}"/>
          </ac:spMkLst>
        </pc:spChg>
        <pc:spChg chg="add del">
          <ac:chgData name="Guest User" userId="S::urn:spo:anon#04e6f0e9cfbf338bc9e639ea1c638e4326d82b6a289a16966cd416e86b0c8d75::" providerId="AD" clId="Web-{79F0885F-E3D4-894B-C4DF-E451A911BD29}" dt="2021-06-26T00:14:08.504" v="260"/>
          <ac:spMkLst>
            <pc:docMk/>
            <pc:sldMk cId="531466243" sldId="269"/>
            <ac:spMk id="51" creationId="{AAAE94E3-A7DB-4868-B1E3-E49703488BBC}"/>
          </ac:spMkLst>
        </pc:spChg>
        <pc:spChg chg="add del">
          <ac:chgData name="Guest User" userId="S::urn:spo:anon#04e6f0e9cfbf338bc9e639ea1c638e4326d82b6a289a16966cd416e86b0c8d75::" providerId="AD" clId="Web-{79F0885F-E3D4-894B-C4DF-E451A911BD29}" dt="2021-06-26T00:14:08.504" v="260"/>
          <ac:spMkLst>
            <pc:docMk/>
            <pc:sldMk cId="531466243" sldId="269"/>
            <ac:spMk id="57" creationId="{3873B707-463F-40B0-8227-E8CC6C67EB25}"/>
          </ac:spMkLst>
        </pc:spChg>
        <pc:spChg chg="add del">
          <ac:chgData name="Guest User" userId="S::urn:spo:anon#04e6f0e9cfbf338bc9e639ea1c638e4326d82b6a289a16966cd416e86b0c8d75::" providerId="AD" clId="Web-{79F0885F-E3D4-894B-C4DF-E451A911BD29}" dt="2021-06-26T00:14:08.504" v="260"/>
          <ac:spMkLst>
            <pc:docMk/>
            <pc:sldMk cId="531466243" sldId="269"/>
            <ac:spMk id="59" creationId="{C13237C8-E62C-4F0D-A318-BD6FB6C2D138}"/>
          </ac:spMkLst>
        </pc:spChg>
        <pc:spChg chg="add del">
          <ac:chgData name="Guest User" userId="S::urn:spo:anon#04e6f0e9cfbf338bc9e639ea1c638e4326d82b6a289a16966cd416e86b0c8d75::" providerId="AD" clId="Web-{79F0885F-E3D4-894B-C4DF-E451A911BD29}" dt="2021-06-26T00:14:08.504" v="260"/>
          <ac:spMkLst>
            <pc:docMk/>
            <pc:sldMk cId="531466243" sldId="269"/>
            <ac:spMk id="61" creationId="{19C9EAEA-39D0-4B0E-A0EB-51E7B26740B1}"/>
          </ac:spMkLst>
        </pc:spChg>
        <pc:spChg chg="add del">
          <ac:chgData name="Guest User" userId="S::urn:spo:anon#04e6f0e9cfbf338bc9e639ea1c638e4326d82b6a289a16966cd416e86b0c8d75::" providerId="AD" clId="Web-{79F0885F-E3D4-894B-C4DF-E451A911BD29}" dt="2021-06-26T00:14:08.504" v="260"/>
          <ac:spMkLst>
            <pc:docMk/>
            <pc:sldMk cId="531466243" sldId="269"/>
            <ac:spMk id="63" creationId="{8CB5D2D7-DF65-4E86-BFBA-FFB9B5ACEB64}"/>
          </ac:spMkLst>
        </pc:spChg>
        <pc:spChg chg="add del">
          <ac:chgData name="Guest User" userId="S::urn:spo:anon#04e6f0e9cfbf338bc9e639ea1c638e4326d82b6a289a16966cd416e86b0c8d75::" providerId="AD" clId="Web-{79F0885F-E3D4-894B-C4DF-E451A911BD29}" dt="2021-06-26T00:15:07.365" v="276"/>
          <ac:spMkLst>
            <pc:docMk/>
            <pc:sldMk cId="531466243" sldId="269"/>
            <ac:spMk id="65" creationId="{2B566528-1B12-4246-9431-5C2D7D081168}"/>
          </ac:spMkLst>
        </pc:spChg>
        <pc:spChg chg="add del">
          <ac:chgData name="Guest User" userId="S::urn:spo:anon#04e6f0e9cfbf338bc9e639ea1c638e4326d82b6a289a16966cd416e86b0c8d75::" providerId="AD" clId="Web-{79F0885F-E3D4-894B-C4DF-E451A911BD29}" dt="2021-06-26T00:14:08.489" v="259"/>
          <ac:spMkLst>
            <pc:docMk/>
            <pc:sldMk cId="531466243" sldId="269"/>
            <ac:spMk id="68" creationId="{AAAE94E3-A7DB-4868-B1E3-E49703488BBC}"/>
          </ac:spMkLst>
        </pc:spChg>
        <pc:spChg chg="add del">
          <ac:chgData name="Guest User" userId="S::urn:spo:anon#04e6f0e9cfbf338bc9e639ea1c638e4326d82b6a289a16966cd416e86b0c8d75::" providerId="AD" clId="Web-{79F0885F-E3D4-894B-C4DF-E451A911BD29}" dt="2021-06-26T00:14:08.489" v="259"/>
          <ac:spMkLst>
            <pc:docMk/>
            <pc:sldMk cId="531466243" sldId="269"/>
            <ac:spMk id="74" creationId="{3873B707-463F-40B0-8227-E8CC6C67EB25}"/>
          </ac:spMkLst>
        </pc:spChg>
        <pc:spChg chg="add del">
          <ac:chgData name="Guest User" userId="S::urn:spo:anon#04e6f0e9cfbf338bc9e639ea1c638e4326d82b6a289a16966cd416e86b0c8d75::" providerId="AD" clId="Web-{79F0885F-E3D4-894B-C4DF-E451A911BD29}" dt="2021-06-26T00:14:08.489" v="259"/>
          <ac:spMkLst>
            <pc:docMk/>
            <pc:sldMk cId="531466243" sldId="269"/>
            <ac:spMk id="76" creationId="{C13237C8-E62C-4F0D-A318-BD6FB6C2D138}"/>
          </ac:spMkLst>
        </pc:spChg>
        <pc:spChg chg="add del">
          <ac:chgData name="Guest User" userId="S::urn:spo:anon#04e6f0e9cfbf338bc9e639ea1c638e4326d82b6a289a16966cd416e86b0c8d75::" providerId="AD" clId="Web-{79F0885F-E3D4-894B-C4DF-E451A911BD29}" dt="2021-06-26T00:14:41.521" v="267"/>
          <ac:spMkLst>
            <pc:docMk/>
            <pc:sldMk cId="531466243" sldId="269"/>
            <ac:spMk id="77" creationId="{69D47016-023F-44BD-981C-50E7A10A6609}"/>
          </ac:spMkLst>
        </pc:spChg>
        <pc:spChg chg="add del">
          <ac:chgData name="Guest User" userId="S::urn:spo:anon#04e6f0e9cfbf338bc9e639ea1c638e4326d82b6a289a16966cd416e86b0c8d75::" providerId="AD" clId="Web-{79F0885F-E3D4-894B-C4DF-E451A911BD29}" dt="2021-06-26T00:14:08.489" v="259"/>
          <ac:spMkLst>
            <pc:docMk/>
            <pc:sldMk cId="531466243" sldId="269"/>
            <ac:spMk id="78" creationId="{19C9EAEA-39D0-4B0E-A0EB-51E7B26740B1}"/>
          </ac:spMkLst>
        </pc:spChg>
        <pc:spChg chg="add del">
          <ac:chgData name="Guest User" userId="S::urn:spo:anon#04e6f0e9cfbf338bc9e639ea1c638e4326d82b6a289a16966cd416e86b0c8d75::" providerId="AD" clId="Web-{79F0885F-E3D4-894B-C4DF-E451A911BD29}" dt="2021-06-26T00:14:44.193" v="269"/>
          <ac:spMkLst>
            <pc:docMk/>
            <pc:sldMk cId="531466243" sldId="269"/>
            <ac:spMk id="79" creationId="{385E1BDC-A9B0-4A87-82E3-F3187F69A802}"/>
          </ac:spMkLst>
        </pc:spChg>
        <pc:spChg chg="add del">
          <ac:chgData name="Guest User" userId="S::urn:spo:anon#04e6f0e9cfbf338bc9e639ea1c638e4326d82b6a289a16966cd416e86b0c8d75::" providerId="AD" clId="Web-{79F0885F-E3D4-894B-C4DF-E451A911BD29}" dt="2021-06-26T00:14:08.489" v="259"/>
          <ac:spMkLst>
            <pc:docMk/>
            <pc:sldMk cId="531466243" sldId="269"/>
            <ac:spMk id="80" creationId="{8CB5D2D7-DF65-4E86-BFBA-FFB9B5ACEB64}"/>
          </ac:spMkLst>
        </pc:spChg>
        <pc:spChg chg="add del">
          <ac:chgData name="Guest User" userId="S::urn:spo:anon#04e6f0e9cfbf338bc9e639ea1c638e4326d82b6a289a16966cd416e86b0c8d75::" providerId="AD" clId="Web-{79F0885F-E3D4-894B-C4DF-E451A911BD29}" dt="2021-06-26T00:14:44.193" v="269"/>
          <ac:spMkLst>
            <pc:docMk/>
            <pc:sldMk cId="531466243" sldId="269"/>
            <ac:spMk id="81" creationId="{0990C621-3B8B-4820-8328-D47EF7CE823C}"/>
          </ac:spMkLst>
        </pc:spChg>
        <pc:spChg chg="add del">
          <ac:chgData name="Guest User" userId="S::urn:spo:anon#04e6f0e9cfbf338bc9e639ea1c638e4326d82b6a289a16966cd416e86b0c8d75::" providerId="AD" clId="Web-{79F0885F-E3D4-894B-C4DF-E451A911BD29}" dt="2021-06-26T00:14:41.521" v="267"/>
          <ac:spMkLst>
            <pc:docMk/>
            <pc:sldMk cId="531466243" sldId="269"/>
            <ac:spMk id="82" creationId="{6D8B37B0-0682-433E-BC8D-498C04ABD9A7}"/>
          </ac:spMkLst>
        </pc:spChg>
        <pc:spChg chg="add del">
          <ac:chgData name="Guest User" userId="S::urn:spo:anon#04e6f0e9cfbf338bc9e639ea1c638e4326d82b6a289a16966cd416e86b0c8d75::" providerId="AD" clId="Web-{79F0885F-E3D4-894B-C4DF-E451A911BD29}" dt="2021-06-26T00:14:52.787" v="271"/>
          <ac:spMkLst>
            <pc:docMk/>
            <pc:sldMk cId="531466243" sldId="269"/>
            <ac:spMk id="83" creationId="{DCFD1A13-2B88-47B7-AAE9-AD6F3296EE2F}"/>
          </ac:spMkLst>
        </pc:spChg>
        <pc:spChg chg="add del">
          <ac:chgData name="Guest User" userId="S::urn:spo:anon#04e6f0e9cfbf338bc9e639ea1c638e4326d82b6a289a16966cd416e86b0c8d75::" providerId="AD" clId="Web-{79F0885F-E3D4-894B-C4DF-E451A911BD29}" dt="2021-06-26T00:14:44.193" v="269"/>
          <ac:spMkLst>
            <pc:docMk/>
            <pc:sldMk cId="531466243" sldId="269"/>
            <ac:spMk id="84" creationId="{C1A2385B-1D2A-4E17-84FA-6CB7F0AAE473}"/>
          </ac:spMkLst>
        </pc:spChg>
        <pc:spChg chg="add del">
          <ac:chgData name="Guest User" userId="S::urn:spo:anon#04e6f0e9cfbf338bc9e639ea1c638e4326d82b6a289a16966cd416e86b0c8d75::" providerId="AD" clId="Web-{79F0885F-E3D4-894B-C4DF-E451A911BD29}" dt="2021-06-26T00:14:52.787" v="271"/>
          <ac:spMkLst>
            <pc:docMk/>
            <pc:sldMk cId="531466243" sldId="269"/>
            <ac:spMk id="85" creationId="{F5CE4102-C93A-420A-98A7-5A7DD0C5C5B1}"/>
          </ac:spMkLst>
        </pc:spChg>
        <pc:spChg chg="add del">
          <ac:chgData name="Guest User" userId="S::urn:spo:anon#04e6f0e9cfbf338bc9e639ea1c638e4326d82b6a289a16966cd416e86b0c8d75::" providerId="AD" clId="Web-{79F0885F-E3D4-894B-C4DF-E451A911BD29}" dt="2021-06-26T00:14:44.193" v="269"/>
          <ac:spMkLst>
            <pc:docMk/>
            <pc:sldMk cId="531466243" sldId="269"/>
            <ac:spMk id="86" creationId="{5E791F2F-79DB-4CC0-9FA1-001E3E91E8B7}"/>
          </ac:spMkLst>
        </pc:spChg>
        <pc:spChg chg="add del">
          <ac:chgData name="Guest User" userId="S::urn:spo:anon#04e6f0e9cfbf338bc9e639ea1c638e4326d82b6a289a16966cd416e86b0c8d75::" providerId="AD" clId="Web-{79F0885F-E3D4-894B-C4DF-E451A911BD29}" dt="2021-06-26T00:14:58.053" v="273"/>
          <ac:spMkLst>
            <pc:docMk/>
            <pc:sldMk cId="531466243" sldId="269"/>
            <ac:spMk id="87" creationId="{385E1BDC-A9B0-4A87-82E3-F3187F69A802}"/>
          </ac:spMkLst>
        </pc:spChg>
        <pc:spChg chg="add del">
          <ac:chgData name="Guest User" userId="S::urn:spo:anon#04e6f0e9cfbf338bc9e639ea1c638e4326d82b6a289a16966cd416e86b0c8d75::" providerId="AD" clId="Web-{79F0885F-E3D4-894B-C4DF-E451A911BD29}" dt="2021-06-26T00:14:58.053" v="273"/>
          <ac:spMkLst>
            <pc:docMk/>
            <pc:sldMk cId="531466243" sldId="269"/>
            <ac:spMk id="88" creationId="{0990C621-3B8B-4820-8328-D47EF7CE823C}"/>
          </ac:spMkLst>
        </pc:spChg>
        <pc:spChg chg="add del">
          <ac:chgData name="Guest User" userId="S::urn:spo:anon#04e6f0e9cfbf338bc9e639ea1c638e4326d82b6a289a16966cd416e86b0c8d75::" providerId="AD" clId="Web-{79F0885F-E3D4-894B-C4DF-E451A911BD29}" dt="2021-06-26T00:14:58.053" v="273"/>
          <ac:spMkLst>
            <pc:docMk/>
            <pc:sldMk cId="531466243" sldId="269"/>
            <ac:spMk id="89" creationId="{C1A2385B-1D2A-4E17-84FA-6CB7F0AAE473}"/>
          </ac:spMkLst>
        </pc:spChg>
        <pc:spChg chg="add del">
          <ac:chgData name="Guest User" userId="S::urn:spo:anon#04e6f0e9cfbf338bc9e639ea1c638e4326d82b6a289a16966cd416e86b0c8d75::" providerId="AD" clId="Web-{79F0885F-E3D4-894B-C4DF-E451A911BD29}" dt="2021-06-26T00:14:58.053" v="273"/>
          <ac:spMkLst>
            <pc:docMk/>
            <pc:sldMk cId="531466243" sldId="269"/>
            <ac:spMk id="90" creationId="{5E791F2F-79DB-4CC0-9FA1-001E3E91E8B7}"/>
          </ac:spMkLst>
        </pc:spChg>
        <pc:spChg chg="add del">
          <ac:chgData name="Guest User" userId="S::urn:spo:anon#04e6f0e9cfbf338bc9e639ea1c638e4326d82b6a289a16966cd416e86b0c8d75::" providerId="AD" clId="Web-{79F0885F-E3D4-894B-C4DF-E451A911BD29}" dt="2021-06-26T00:15:07.365" v="275"/>
          <ac:spMkLst>
            <pc:docMk/>
            <pc:sldMk cId="531466243" sldId="269"/>
            <ac:spMk id="91" creationId="{69D47016-023F-44BD-981C-50E7A10A6609}"/>
          </ac:spMkLst>
        </pc:spChg>
        <pc:spChg chg="add del">
          <ac:chgData name="Guest User" userId="S::urn:spo:anon#04e6f0e9cfbf338bc9e639ea1c638e4326d82b6a289a16966cd416e86b0c8d75::" providerId="AD" clId="Web-{79F0885F-E3D4-894B-C4DF-E451A911BD29}" dt="2021-06-26T00:15:07.365" v="275"/>
          <ac:spMkLst>
            <pc:docMk/>
            <pc:sldMk cId="531466243" sldId="269"/>
            <ac:spMk id="92" creationId="{6D8B37B0-0682-433E-BC8D-498C04ABD9A7}"/>
          </ac:spMkLst>
        </pc:spChg>
        <pc:spChg chg="add">
          <ac:chgData name="Guest User" userId="S::urn:spo:anon#04e6f0e9cfbf338bc9e639ea1c638e4326d82b6a289a16966cd416e86b0c8d75::" providerId="AD" clId="Web-{79F0885F-E3D4-894B-C4DF-E451A911BD29}" dt="2021-06-26T00:15:07.365" v="276"/>
          <ac:spMkLst>
            <pc:docMk/>
            <pc:sldMk cId="531466243" sldId="269"/>
            <ac:spMk id="93" creationId="{C95B82D5-A8BB-45BF-BED8-C7B206892100}"/>
          </ac:spMkLst>
        </pc:spChg>
        <pc:spChg chg="add">
          <ac:chgData name="Guest User" userId="S::urn:spo:anon#04e6f0e9cfbf338bc9e639ea1c638e4326d82b6a289a16966cd416e86b0c8d75::" providerId="AD" clId="Web-{79F0885F-E3D4-894B-C4DF-E451A911BD29}" dt="2021-06-26T00:15:07.365" v="276"/>
          <ac:spMkLst>
            <pc:docMk/>
            <pc:sldMk cId="531466243" sldId="269"/>
            <ac:spMk id="94" creationId="{296C61EC-FBF4-4216-BE67-6C864D30A01C}"/>
          </ac:spMkLst>
        </pc:spChg>
        <pc:spChg chg="add">
          <ac:chgData name="Guest User" userId="S::urn:spo:anon#04e6f0e9cfbf338bc9e639ea1c638e4326d82b6a289a16966cd416e86b0c8d75::" providerId="AD" clId="Web-{79F0885F-E3D4-894B-C4DF-E451A911BD29}" dt="2021-06-26T00:15:07.365" v="276"/>
          <ac:spMkLst>
            <pc:docMk/>
            <pc:sldMk cId="531466243" sldId="269"/>
            <ac:spMk id="95" creationId="{39D6C490-0229-4573-9696-B73E5B3A9C33}"/>
          </ac:spMkLst>
        </pc:spChg>
        <pc:grpChg chg="add del">
          <ac:chgData name="Guest User" userId="S::urn:spo:anon#04e6f0e9cfbf338bc9e639ea1c638e4326d82b6a289a16966cd416e86b0c8d75::" providerId="AD" clId="Web-{79F0885F-E3D4-894B-C4DF-E451A911BD29}" dt="2021-06-25T23:28:36.852" v="75"/>
          <ac:grpSpMkLst>
            <pc:docMk/>
            <pc:sldMk cId="531466243" sldId="269"/>
            <ac:grpSpMk id="21" creationId="{9C6E8597-0CCE-4A8A-9326-AA52691A1C81}"/>
          </ac:grpSpMkLst>
        </pc:grpChg>
        <pc:grpChg chg="add del">
          <ac:chgData name="Guest User" userId="S::urn:spo:anon#04e6f0e9cfbf338bc9e639ea1c638e4326d82b6a289a16966cd416e86b0c8d75::" providerId="AD" clId="Web-{79F0885F-E3D4-894B-C4DF-E451A911BD29}" dt="2021-06-25T23:30:07.058" v="88"/>
          <ac:grpSpMkLst>
            <pc:docMk/>
            <pc:sldMk cId="531466243" sldId="269"/>
            <ac:grpSpMk id="43" creationId="{9C6E8597-0CCE-4A8A-9326-AA52691A1C81}"/>
          </ac:grpSpMkLst>
        </pc:grpChg>
        <pc:grpChg chg="add del">
          <ac:chgData name="Guest User" userId="S::urn:spo:anon#04e6f0e9cfbf338bc9e639ea1c638e4326d82b6a289a16966cd416e86b0c8d75::" providerId="AD" clId="Web-{79F0885F-E3D4-894B-C4DF-E451A911BD29}" dt="2021-06-26T00:14:08.504" v="260"/>
          <ac:grpSpMkLst>
            <pc:docMk/>
            <pc:sldMk cId="531466243" sldId="269"/>
            <ac:grpSpMk id="53" creationId="{1DE889C7-FAD6-4397-98E2-05D503484459}"/>
          </ac:grpSpMkLst>
        </pc:grpChg>
        <pc:grpChg chg="add del">
          <ac:chgData name="Guest User" userId="S::urn:spo:anon#04e6f0e9cfbf338bc9e639ea1c638e4326d82b6a289a16966cd416e86b0c8d75::" providerId="AD" clId="Web-{79F0885F-E3D4-894B-C4DF-E451A911BD29}" dt="2021-06-26T00:15:07.365" v="276"/>
          <ac:grpSpMkLst>
            <pc:docMk/>
            <pc:sldMk cId="531466243" sldId="269"/>
            <ac:grpSpMk id="66" creationId="{5995D10D-E9C9-47DB-AE7E-801FEF38F5C9}"/>
          </ac:grpSpMkLst>
        </pc:grpChg>
        <pc:grpChg chg="add del">
          <ac:chgData name="Guest User" userId="S::urn:spo:anon#04e6f0e9cfbf338bc9e639ea1c638e4326d82b6a289a16966cd416e86b0c8d75::" providerId="AD" clId="Web-{79F0885F-E3D4-894B-C4DF-E451A911BD29}" dt="2021-06-26T00:15:07.365" v="276"/>
          <ac:grpSpMkLst>
            <pc:docMk/>
            <pc:sldMk cId="531466243" sldId="269"/>
            <ac:grpSpMk id="67" creationId="{828A5161-06F1-46CF-8AD7-844680A59E13}"/>
          </ac:grpSpMkLst>
        </pc:grpChg>
        <pc:grpChg chg="add del">
          <ac:chgData name="Guest User" userId="S::urn:spo:anon#04e6f0e9cfbf338bc9e639ea1c638e4326d82b6a289a16966cd416e86b0c8d75::" providerId="AD" clId="Web-{79F0885F-E3D4-894B-C4DF-E451A911BD29}" dt="2021-06-26T00:14:08.489" v="259"/>
          <ac:grpSpMkLst>
            <pc:docMk/>
            <pc:sldMk cId="531466243" sldId="269"/>
            <ac:grpSpMk id="70" creationId="{1DE889C7-FAD6-4397-98E2-05D503484459}"/>
          </ac:grpSpMkLst>
        </pc:grpChg>
        <pc:picChg chg="add mod ord">
          <ac:chgData name="Guest User" userId="S::urn:spo:anon#04e6f0e9cfbf338bc9e639ea1c638e4326d82b6a289a16966cd416e86b0c8d75::" providerId="AD" clId="Web-{79F0885F-E3D4-894B-C4DF-E451A911BD29}" dt="2021-06-26T00:15:07.365" v="276"/>
          <ac:picMkLst>
            <pc:docMk/>
            <pc:sldMk cId="531466243" sldId="269"/>
            <ac:picMk id="3" creationId="{229E9CB5-785D-4E8F-B098-B79A12DF9BB3}"/>
          </ac:picMkLst>
        </pc:picChg>
        <pc:picChg chg="add del mod ord">
          <ac:chgData name="Guest User" userId="S::urn:spo:anon#04e6f0e9cfbf338bc9e639ea1c638e4326d82b6a289a16966cd416e86b0c8d75::" providerId="AD" clId="Web-{79F0885F-E3D4-894B-C4DF-E451A911BD29}" dt="2021-06-25T23:39:07.955" v="158"/>
          <ac:picMkLst>
            <pc:docMk/>
            <pc:sldMk cId="531466243" sldId="269"/>
            <ac:picMk id="4" creationId="{5E4A03A4-AAF6-41DB-939F-78D422208A9A}"/>
          </ac:picMkLst>
        </pc:picChg>
        <pc:picChg chg="add mod ord">
          <ac:chgData name="Guest User" userId="S::urn:spo:anon#04e6f0e9cfbf338bc9e639ea1c638e4326d82b6a289a16966cd416e86b0c8d75::" providerId="AD" clId="Web-{79F0885F-E3D4-894B-C4DF-E451A911BD29}" dt="2021-06-26T00:15:07.365" v="276"/>
          <ac:picMkLst>
            <pc:docMk/>
            <pc:sldMk cId="531466243" sldId="269"/>
            <ac:picMk id="6" creationId="{27FFD4DB-1FF5-4D22-80D3-CE3501B1012C}"/>
          </ac:picMkLst>
        </pc:picChg>
        <pc:cxnChg chg="add del">
          <ac:chgData name="Guest User" userId="S::urn:spo:anon#04e6f0e9cfbf338bc9e639ea1c638e4326d82b6a289a16966cd416e86b0c8d75::" providerId="AD" clId="Web-{79F0885F-E3D4-894B-C4DF-E451A911BD29}" dt="2021-06-25T23:28:30.805" v="72"/>
          <ac:cxnSpMkLst>
            <pc:docMk/>
            <pc:sldMk cId="531466243" sldId="269"/>
            <ac:cxnSpMk id="29" creationId="{EE504C98-6397-41C1-A8D8-2D9C4ED307E0}"/>
          </ac:cxnSpMkLst>
        </pc:cxnChg>
      </pc:sldChg>
      <pc:sldChg chg="addSp delSp modSp new mod ord setBg setClrOvrMap">
        <pc:chgData name="Guest User" userId="S::urn:spo:anon#04e6f0e9cfbf338bc9e639ea1c638e4326d82b6a289a16966cd416e86b0c8d75::" providerId="AD" clId="Web-{79F0885F-E3D4-894B-C4DF-E451A911BD29}" dt="2021-06-26T00:45:06.586" v="372" actId="14100"/>
        <pc:sldMkLst>
          <pc:docMk/>
          <pc:sldMk cId="1725600762" sldId="270"/>
        </pc:sldMkLst>
        <pc:spChg chg="mod ord">
          <ac:chgData name="Guest User" userId="S::urn:spo:anon#04e6f0e9cfbf338bc9e639ea1c638e4326d82b6a289a16966cd416e86b0c8d75::" providerId="AD" clId="Web-{79F0885F-E3D4-894B-C4DF-E451A911BD29}" dt="2021-06-26T00:44:42.585" v="367"/>
          <ac:spMkLst>
            <pc:docMk/>
            <pc:sldMk cId="1725600762" sldId="270"/>
            <ac:spMk id="2" creationId="{1C254327-A3BB-4301-A2F8-27279550407F}"/>
          </ac:spMkLst>
        </pc:spChg>
        <pc:spChg chg="add mod ord">
          <ac:chgData name="Guest User" userId="S::urn:spo:anon#04e6f0e9cfbf338bc9e639ea1c638e4326d82b6a289a16966cd416e86b0c8d75::" providerId="AD" clId="Web-{79F0885F-E3D4-894B-C4DF-E451A911BD29}" dt="2021-06-26T00:44:42.585" v="367"/>
          <ac:spMkLst>
            <pc:docMk/>
            <pc:sldMk cId="1725600762" sldId="270"/>
            <ac:spMk id="6" creationId="{CB74B292-4BC7-4BFB-BEA2-1ECDCE92D733}"/>
          </ac:spMkLst>
        </pc:spChg>
        <pc:spChg chg="add del mod">
          <ac:chgData name="Guest User" userId="S::urn:spo:anon#04e6f0e9cfbf338bc9e639ea1c638e4326d82b6a289a16966cd416e86b0c8d75::" providerId="AD" clId="Web-{79F0885F-E3D4-894B-C4DF-E451A911BD29}" dt="2021-06-26T00:39:45.999" v="340"/>
          <ac:spMkLst>
            <pc:docMk/>
            <pc:sldMk cId="1725600762" sldId="270"/>
            <ac:spMk id="8" creationId="{E2CF6811-6196-40F0-9EE6-2BF3600C07F8}"/>
          </ac:spMkLst>
        </pc:spChg>
        <pc:spChg chg="add del">
          <ac:chgData name="Guest User" userId="S::urn:spo:anon#04e6f0e9cfbf338bc9e639ea1c638e4326d82b6a289a16966cd416e86b0c8d75::" providerId="AD" clId="Web-{79F0885F-E3D4-894B-C4DF-E451A911BD29}" dt="2021-06-26T00:36:52.666" v="325"/>
          <ac:spMkLst>
            <pc:docMk/>
            <pc:sldMk cId="1725600762" sldId="270"/>
            <ac:spMk id="12" creationId="{003713C1-2FB2-413B-BF91-3AE41726FB7A}"/>
          </ac:spMkLst>
        </pc:spChg>
        <pc:spChg chg="add del">
          <ac:chgData name="Guest User" userId="S::urn:spo:anon#04e6f0e9cfbf338bc9e639ea1c638e4326d82b6a289a16966cd416e86b0c8d75::" providerId="AD" clId="Web-{79F0885F-E3D4-894B-C4DF-E451A911BD29}" dt="2021-06-26T00:36:52.666" v="325"/>
          <ac:spMkLst>
            <pc:docMk/>
            <pc:sldMk cId="1725600762" sldId="270"/>
            <ac:spMk id="14" creationId="{90795B4D-5022-4A7F-A01D-8D880B7CDBE6}"/>
          </ac:spMkLst>
        </pc:spChg>
        <pc:spChg chg="add del">
          <ac:chgData name="Guest User" userId="S::urn:spo:anon#04e6f0e9cfbf338bc9e639ea1c638e4326d82b6a289a16966cd416e86b0c8d75::" providerId="AD" clId="Web-{79F0885F-E3D4-894B-C4DF-E451A911BD29}" dt="2021-06-26T00:36:52.666" v="325"/>
          <ac:spMkLst>
            <pc:docMk/>
            <pc:sldMk cId="1725600762" sldId="270"/>
            <ac:spMk id="16" creationId="{AFD19018-DE7C-4796-ADF2-AD2EB0FC0D9C}"/>
          </ac:spMkLst>
        </pc:spChg>
        <pc:spChg chg="add del">
          <ac:chgData name="Guest User" userId="S::urn:spo:anon#04e6f0e9cfbf338bc9e639ea1c638e4326d82b6a289a16966cd416e86b0c8d75::" providerId="AD" clId="Web-{79F0885F-E3D4-894B-C4DF-E451A911BD29}" dt="2021-06-26T00:36:52.666" v="325"/>
          <ac:spMkLst>
            <pc:docMk/>
            <pc:sldMk cId="1725600762" sldId="270"/>
            <ac:spMk id="18" creationId="{B1A0A2C2-4F85-44AF-8708-8DCA4B550CB8}"/>
          </ac:spMkLst>
        </pc:spChg>
        <pc:spChg chg="add del">
          <ac:chgData name="Guest User" userId="S::urn:spo:anon#04e6f0e9cfbf338bc9e639ea1c638e4326d82b6a289a16966cd416e86b0c8d75::" providerId="AD" clId="Web-{79F0885F-E3D4-894B-C4DF-E451A911BD29}" dt="2021-06-26T00:35:47.508" v="316"/>
          <ac:spMkLst>
            <pc:docMk/>
            <pc:sldMk cId="1725600762" sldId="270"/>
            <ac:spMk id="20" creationId="{003713C1-2FB2-413B-BF91-3AE41726FB7A}"/>
          </ac:spMkLst>
        </pc:spChg>
        <pc:spChg chg="add del">
          <ac:chgData name="Guest User" userId="S::urn:spo:anon#04e6f0e9cfbf338bc9e639ea1c638e4326d82b6a289a16966cd416e86b0c8d75::" providerId="AD" clId="Web-{79F0885F-E3D4-894B-C4DF-E451A911BD29}" dt="2021-06-26T00:35:47.508" v="316"/>
          <ac:spMkLst>
            <pc:docMk/>
            <pc:sldMk cId="1725600762" sldId="270"/>
            <ac:spMk id="21" creationId="{90795B4D-5022-4A7F-A01D-8D880B7CDBE6}"/>
          </ac:spMkLst>
        </pc:spChg>
        <pc:spChg chg="add del">
          <ac:chgData name="Guest User" userId="S::urn:spo:anon#04e6f0e9cfbf338bc9e639ea1c638e4326d82b6a289a16966cd416e86b0c8d75::" providerId="AD" clId="Web-{79F0885F-E3D4-894B-C4DF-E451A911BD29}" dt="2021-06-26T00:36:12.852" v="318"/>
          <ac:spMkLst>
            <pc:docMk/>
            <pc:sldMk cId="1725600762" sldId="270"/>
            <ac:spMk id="22" creationId="{A016CB47-C4D4-4332-9ED0-DBB916252F76}"/>
          </ac:spMkLst>
        </pc:spChg>
        <pc:spChg chg="add del">
          <ac:chgData name="Guest User" userId="S::urn:spo:anon#04e6f0e9cfbf338bc9e639ea1c638e4326d82b6a289a16966cd416e86b0c8d75::" providerId="AD" clId="Web-{79F0885F-E3D4-894B-C4DF-E451A911BD29}" dt="2021-06-26T00:35:44.461" v="314"/>
          <ac:spMkLst>
            <pc:docMk/>
            <pc:sldMk cId="1725600762" sldId="270"/>
            <ac:spMk id="23" creationId="{10A05691-F36F-44DD-904C-144D68CAF7BD}"/>
          </ac:spMkLst>
        </pc:spChg>
        <pc:spChg chg="add del">
          <ac:chgData name="Guest User" userId="S::urn:spo:anon#04e6f0e9cfbf338bc9e639ea1c638e4326d82b6a289a16966cd416e86b0c8d75::" providerId="AD" clId="Web-{79F0885F-E3D4-894B-C4DF-E451A911BD29}" dt="2021-06-26T00:36:12.852" v="318"/>
          <ac:spMkLst>
            <pc:docMk/>
            <pc:sldMk cId="1725600762" sldId="270"/>
            <ac:spMk id="24" creationId="{95C8260E-968F-44E8-A823-ABB431311926}"/>
          </ac:spMkLst>
        </pc:spChg>
        <pc:spChg chg="add del">
          <ac:chgData name="Guest User" userId="S::urn:spo:anon#04e6f0e9cfbf338bc9e639ea1c638e4326d82b6a289a16966cd416e86b0c8d75::" providerId="AD" clId="Web-{79F0885F-E3D4-894B-C4DF-E451A911BD29}" dt="2021-06-26T00:36:12.852" v="318"/>
          <ac:spMkLst>
            <pc:docMk/>
            <pc:sldMk cId="1725600762" sldId="270"/>
            <ac:spMk id="26" creationId="{2C1BBA94-3F40-40AA-8BB9-E69E25E537C1}"/>
          </ac:spMkLst>
        </pc:spChg>
        <pc:spChg chg="add del">
          <ac:chgData name="Guest User" userId="S::urn:spo:anon#04e6f0e9cfbf338bc9e639ea1c638e4326d82b6a289a16966cd416e86b0c8d75::" providerId="AD" clId="Web-{79F0885F-E3D4-894B-C4DF-E451A911BD29}" dt="2021-06-26T00:35:47.508" v="316"/>
          <ac:spMkLst>
            <pc:docMk/>
            <pc:sldMk cId="1725600762" sldId="270"/>
            <ac:spMk id="27" creationId="{AFD19018-DE7C-4796-ADF2-AD2EB0FC0D9C}"/>
          </ac:spMkLst>
        </pc:spChg>
        <pc:spChg chg="add del">
          <ac:chgData name="Guest User" userId="S::urn:spo:anon#04e6f0e9cfbf338bc9e639ea1c638e4326d82b6a289a16966cd416e86b0c8d75::" providerId="AD" clId="Web-{79F0885F-E3D4-894B-C4DF-E451A911BD29}" dt="2021-06-26T00:36:12.852" v="318"/>
          <ac:spMkLst>
            <pc:docMk/>
            <pc:sldMk cId="1725600762" sldId="270"/>
            <ac:spMk id="28" creationId="{FE43805F-24A6-46A4-B19B-54F28347355C}"/>
          </ac:spMkLst>
        </pc:spChg>
        <pc:spChg chg="add del">
          <ac:chgData name="Guest User" userId="S::urn:spo:anon#04e6f0e9cfbf338bc9e639ea1c638e4326d82b6a289a16966cd416e86b0c8d75::" providerId="AD" clId="Web-{79F0885F-E3D4-894B-C4DF-E451A911BD29}" dt="2021-06-26T00:35:47.508" v="316"/>
          <ac:spMkLst>
            <pc:docMk/>
            <pc:sldMk cId="1725600762" sldId="270"/>
            <ac:spMk id="29" creationId="{B1A0A2C2-4F85-44AF-8708-8DCA4B550CB8}"/>
          </ac:spMkLst>
        </pc:spChg>
        <pc:spChg chg="add del">
          <ac:chgData name="Guest User" userId="S::urn:spo:anon#04e6f0e9cfbf338bc9e639ea1c638e4326d82b6a289a16966cd416e86b0c8d75::" providerId="AD" clId="Web-{79F0885F-E3D4-894B-C4DF-E451A911BD29}" dt="2021-06-26T00:36:18.228" v="320"/>
          <ac:spMkLst>
            <pc:docMk/>
            <pc:sldMk cId="1725600762" sldId="270"/>
            <ac:spMk id="30" creationId="{10A05691-F36F-44DD-904C-144D68CAF7BD}"/>
          </ac:spMkLst>
        </pc:spChg>
        <pc:spChg chg="add del">
          <ac:chgData name="Guest User" userId="S::urn:spo:anon#04e6f0e9cfbf338bc9e639ea1c638e4326d82b6a289a16966cd416e86b0c8d75::" providerId="AD" clId="Web-{79F0885F-E3D4-894B-C4DF-E451A911BD29}" dt="2021-06-26T00:36:28.556" v="322"/>
          <ac:spMkLst>
            <pc:docMk/>
            <pc:sldMk cId="1725600762" sldId="270"/>
            <ac:spMk id="32" creationId="{8F83519B-7BEF-4683-AD95-44C6CEBD9994}"/>
          </ac:spMkLst>
        </pc:spChg>
        <pc:spChg chg="add del">
          <ac:chgData name="Guest User" userId="S::urn:spo:anon#04e6f0e9cfbf338bc9e639ea1c638e4326d82b6a289a16966cd416e86b0c8d75::" providerId="AD" clId="Web-{79F0885F-E3D4-894B-C4DF-E451A911BD29}" dt="2021-06-26T00:36:52.651" v="324"/>
          <ac:spMkLst>
            <pc:docMk/>
            <pc:sldMk cId="1725600762" sldId="270"/>
            <ac:spMk id="34" creationId="{003713C1-2FB2-413B-BF91-3AE41726FB7A}"/>
          </ac:spMkLst>
        </pc:spChg>
        <pc:spChg chg="add del">
          <ac:chgData name="Guest User" userId="S::urn:spo:anon#04e6f0e9cfbf338bc9e639ea1c638e4326d82b6a289a16966cd416e86b0c8d75::" providerId="AD" clId="Web-{79F0885F-E3D4-894B-C4DF-E451A911BD29}" dt="2021-06-26T00:36:52.651" v="324"/>
          <ac:spMkLst>
            <pc:docMk/>
            <pc:sldMk cId="1725600762" sldId="270"/>
            <ac:spMk id="35" creationId="{90795B4D-5022-4A7F-A01D-8D880B7CDBE6}"/>
          </ac:spMkLst>
        </pc:spChg>
        <pc:spChg chg="add del">
          <ac:chgData name="Guest User" userId="S::urn:spo:anon#04e6f0e9cfbf338bc9e639ea1c638e4326d82b6a289a16966cd416e86b0c8d75::" providerId="AD" clId="Web-{79F0885F-E3D4-894B-C4DF-E451A911BD29}" dt="2021-06-26T00:36:52.651" v="324"/>
          <ac:spMkLst>
            <pc:docMk/>
            <pc:sldMk cId="1725600762" sldId="270"/>
            <ac:spMk id="38" creationId="{AFD19018-DE7C-4796-ADF2-AD2EB0FC0D9C}"/>
          </ac:spMkLst>
        </pc:spChg>
        <pc:spChg chg="add del">
          <ac:chgData name="Guest User" userId="S::urn:spo:anon#04e6f0e9cfbf338bc9e639ea1c638e4326d82b6a289a16966cd416e86b0c8d75::" providerId="AD" clId="Web-{79F0885F-E3D4-894B-C4DF-E451A911BD29}" dt="2021-06-26T00:36:52.651" v="324"/>
          <ac:spMkLst>
            <pc:docMk/>
            <pc:sldMk cId="1725600762" sldId="270"/>
            <ac:spMk id="39" creationId="{B1A0A2C2-4F85-44AF-8708-8DCA4B550CB8}"/>
          </ac:spMkLst>
        </pc:spChg>
        <pc:spChg chg="add del">
          <ac:chgData name="Guest User" userId="S::urn:spo:anon#04e6f0e9cfbf338bc9e639ea1c638e4326d82b6a289a16966cd416e86b0c8d75::" providerId="AD" clId="Web-{79F0885F-E3D4-894B-C4DF-E451A911BD29}" dt="2021-06-26T00:37:32.667" v="336"/>
          <ac:spMkLst>
            <pc:docMk/>
            <pc:sldMk cId="1725600762" sldId="270"/>
            <ac:spMk id="40" creationId="{A016CB47-C4D4-4332-9ED0-DBB916252F76}"/>
          </ac:spMkLst>
        </pc:spChg>
        <pc:spChg chg="add del">
          <ac:chgData name="Guest User" userId="S::urn:spo:anon#04e6f0e9cfbf338bc9e639ea1c638e4326d82b6a289a16966cd416e86b0c8d75::" providerId="AD" clId="Web-{79F0885F-E3D4-894B-C4DF-E451A911BD29}" dt="2021-06-26T00:37:32.667" v="336"/>
          <ac:spMkLst>
            <pc:docMk/>
            <pc:sldMk cId="1725600762" sldId="270"/>
            <ac:spMk id="41" creationId="{95C8260E-968F-44E8-A823-ABB431311926}"/>
          </ac:spMkLst>
        </pc:spChg>
        <pc:spChg chg="add del">
          <ac:chgData name="Guest User" userId="S::urn:spo:anon#04e6f0e9cfbf338bc9e639ea1c638e4326d82b6a289a16966cd416e86b0c8d75::" providerId="AD" clId="Web-{79F0885F-E3D4-894B-C4DF-E451A911BD29}" dt="2021-06-26T00:37:32.667" v="336"/>
          <ac:spMkLst>
            <pc:docMk/>
            <pc:sldMk cId="1725600762" sldId="270"/>
            <ac:spMk id="43" creationId="{2C1BBA94-3F40-40AA-8BB9-E69E25E537C1}"/>
          </ac:spMkLst>
        </pc:spChg>
        <pc:spChg chg="add del">
          <ac:chgData name="Guest User" userId="S::urn:spo:anon#04e6f0e9cfbf338bc9e639ea1c638e4326d82b6a289a16966cd416e86b0c8d75::" providerId="AD" clId="Web-{79F0885F-E3D4-894B-C4DF-E451A911BD29}" dt="2021-06-26T00:37:32.667" v="336"/>
          <ac:spMkLst>
            <pc:docMk/>
            <pc:sldMk cId="1725600762" sldId="270"/>
            <ac:spMk id="44" creationId="{FE43805F-24A6-46A4-B19B-54F28347355C}"/>
          </ac:spMkLst>
        </pc:spChg>
        <pc:spChg chg="add del">
          <ac:chgData name="Guest User" userId="S::urn:spo:anon#04e6f0e9cfbf338bc9e639ea1c638e4326d82b6a289a16966cd416e86b0c8d75::" providerId="AD" clId="Web-{79F0885F-E3D4-894B-C4DF-E451A911BD29}" dt="2021-06-26T00:37:26.839" v="333"/>
          <ac:spMkLst>
            <pc:docMk/>
            <pc:sldMk cId="1725600762" sldId="270"/>
            <ac:spMk id="46" creationId="{0550F5B9-399F-4FAD-AE6C-ED65F9A43A74}"/>
          </ac:spMkLst>
        </pc:spChg>
        <pc:spChg chg="add del">
          <ac:chgData name="Guest User" userId="S::urn:spo:anon#04e6f0e9cfbf338bc9e639ea1c638e4326d82b6a289a16966cd416e86b0c8d75::" providerId="AD" clId="Web-{79F0885F-E3D4-894B-C4DF-E451A911BD29}" dt="2021-06-26T00:37:26.839" v="333"/>
          <ac:spMkLst>
            <pc:docMk/>
            <pc:sldMk cId="1725600762" sldId="270"/>
            <ac:spMk id="47" creationId="{C062E60F-5CD4-4268-8359-8076634680E5}"/>
          </ac:spMkLst>
        </pc:spChg>
        <pc:spChg chg="add del">
          <ac:chgData name="Guest User" userId="S::urn:spo:anon#04e6f0e9cfbf338bc9e639ea1c638e4326d82b6a289a16966cd416e86b0c8d75::" providerId="AD" clId="Web-{79F0885F-E3D4-894B-C4DF-E451A911BD29}" dt="2021-06-26T00:37:26.839" v="333"/>
          <ac:spMkLst>
            <pc:docMk/>
            <pc:sldMk cId="1725600762" sldId="270"/>
            <ac:spMk id="48" creationId="{BB341EC3-1810-4D33-BA3F-E2D0AA0ECFB6}"/>
          </ac:spMkLst>
        </pc:spChg>
        <pc:spChg chg="add del">
          <ac:chgData name="Guest User" userId="S::urn:spo:anon#04e6f0e9cfbf338bc9e639ea1c638e4326d82b6a289a16966cd416e86b0c8d75::" providerId="AD" clId="Web-{79F0885F-E3D4-894B-C4DF-E451A911BD29}" dt="2021-06-26T00:37:22.558" v="331"/>
          <ac:spMkLst>
            <pc:docMk/>
            <pc:sldMk cId="1725600762" sldId="270"/>
            <ac:spMk id="49" creationId="{A016CB47-C4D4-4332-9ED0-DBB916252F76}"/>
          </ac:spMkLst>
        </pc:spChg>
        <pc:spChg chg="add del">
          <ac:chgData name="Guest User" userId="S::urn:spo:anon#04e6f0e9cfbf338bc9e639ea1c638e4326d82b6a289a16966cd416e86b0c8d75::" providerId="AD" clId="Web-{79F0885F-E3D4-894B-C4DF-E451A911BD29}" dt="2021-06-26T00:37:26.839" v="333"/>
          <ac:spMkLst>
            <pc:docMk/>
            <pc:sldMk cId="1725600762" sldId="270"/>
            <ac:spMk id="50" creationId="{10127CDE-2B99-47A8-BB3C-7D17519105E0}"/>
          </ac:spMkLst>
        </pc:spChg>
        <pc:spChg chg="add del">
          <ac:chgData name="Guest User" userId="S::urn:spo:anon#04e6f0e9cfbf338bc9e639ea1c638e4326d82b6a289a16966cd416e86b0c8d75::" providerId="AD" clId="Web-{79F0885F-E3D4-894B-C4DF-E451A911BD29}" dt="2021-06-26T00:37:22.558" v="331"/>
          <ac:spMkLst>
            <pc:docMk/>
            <pc:sldMk cId="1725600762" sldId="270"/>
            <ac:spMk id="51" creationId="{95C8260E-968F-44E8-A823-ABB431311926}"/>
          </ac:spMkLst>
        </pc:spChg>
        <pc:spChg chg="add del">
          <ac:chgData name="Guest User" userId="S::urn:spo:anon#04e6f0e9cfbf338bc9e639ea1c638e4326d82b6a289a16966cd416e86b0c8d75::" providerId="AD" clId="Web-{79F0885F-E3D4-894B-C4DF-E451A911BD29}" dt="2021-06-26T00:37:32.667" v="335"/>
          <ac:spMkLst>
            <pc:docMk/>
            <pc:sldMk cId="1725600762" sldId="270"/>
            <ac:spMk id="52" creationId="{26FF42C2-EA15-4154-B242-E98E88CED99C}"/>
          </ac:spMkLst>
        </pc:spChg>
        <pc:spChg chg="add del">
          <ac:chgData name="Guest User" userId="S::urn:spo:anon#04e6f0e9cfbf338bc9e639ea1c638e4326d82b6a289a16966cd416e86b0c8d75::" providerId="AD" clId="Web-{79F0885F-E3D4-894B-C4DF-E451A911BD29}" dt="2021-06-26T00:37:22.558" v="331"/>
          <ac:spMkLst>
            <pc:docMk/>
            <pc:sldMk cId="1725600762" sldId="270"/>
            <ac:spMk id="53" creationId="{2C1BBA94-3F40-40AA-8BB9-E69E25E537C1}"/>
          </ac:spMkLst>
        </pc:spChg>
        <pc:spChg chg="add del">
          <ac:chgData name="Guest User" userId="S::urn:spo:anon#04e6f0e9cfbf338bc9e639ea1c638e4326d82b6a289a16966cd416e86b0c8d75::" providerId="AD" clId="Web-{79F0885F-E3D4-894B-C4DF-E451A911BD29}" dt="2021-06-26T00:37:32.667" v="335"/>
          <ac:spMkLst>
            <pc:docMk/>
            <pc:sldMk cId="1725600762" sldId="270"/>
            <ac:spMk id="54" creationId="{D79DE9F7-28C4-4856-BA57-D696E124C137}"/>
          </ac:spMkLst>
        </pc:spChg>
        <pc:spChg chg="add del">
          <ac:chgData name="Guest User" userId="S::urn:spo:anon#04e6f0e9cfbf338bc9e639ea1c638e4326d82b6a289a16966cd416e86b0c8d75::" providerId="AD" clId="Web-{79F0885F-E3D4-894B-C4DF-E451A911BD29}" dt="2021-06-26T00:37:22.558" v="331"/>
          <ac:spMkLst>
            <pc:docMk/>
            <pc:sldMk cId="1725600762" sldId="270"/>
            <ac:spMk id="55" creationId="{FE43805F-24A6-46A4-B19B-54F28347355C}"/>
          </ac:spMkLst>
        </pc:spChg>
        <pc:spChg chg="add del">
          <ac:chgData name="Guest User" userId="S::urn:spo:anon#04e6f0e9cfbf338bc9e639ea1c638e4326d82b6a289a16966cd416e86b0c8d75::" providerId="AD" clId="Web-{79F0885F-E3D4-894B-C4DF-E451A911BD29}" dt="2021-06-26T00:37:32.667" v="335"/>
          <ac:spMkLst>
            <pc:docMk/>
            <pc:sldMk cId="1725600762" sldId="270"/>
            <ac:spMk id="56" creationId="{E1F9ED9C-121B-44C6-A308-5824769C40D5}"/>
          </ac:spMkLst>
        </pc:spChg>
        <pc:spChg chg="add del">
          <ac:chgData name="Guest User" userId="S::urn:spo:anon#04e6f0e9cfbf338bc9e639ea1c638e4326d82b6a289a16966cd416e86b0c8d75::" providerId="AD" clId="Web-{79F0885F-E3D4-894B-C4DF-E451A911BD29}" dt="2021-06-26T00:37:32.667" v="335"/>
          <ac:spMkLst>
            <pc:docMk/>
            <pc:sldMk cId="1725600762" sldId="270"/>
            <ac:spMk id="57" creationId="{4A5F8185-F27B-4E99-A06C-007336FE3F2D}"/>
          </ac:spMkLst>
        </pc:spChg>
        <pc:spChg chg="add del">
          <ac:chgData name="Guest User" userId="S::urn:spo:anon#04e6f0e9cfbf338bc9e639ea1c638e4326d82b6a289a16966cd416e86b0c8d75::" providerId="AD" clId="Web-{79F0885F-E3D4-894B-C4DF-E451A911BD29}" dt="2021-06-26T00:40:42.079" v="345"/>
          <ac:spMkLst>
            <pc:docMk/>
            <pc:sldMk cId="1725600762" sldId="270"/>
            <ac:spMk id="58" creationId="{003713C1-2FB2-413B-BF91-3AE41726FB7A}"/>
          </ac:spMkLst>
        </pc:spChg>
        <pc:spChg chg="add del">
          <ac:chgData name="Guest User" userId="S::urn:spo:anon#04e6f0e9cfbf338bc9e639ea1c638e4326d82b6a289a16966cd416e86b0c8d75::" providerId="AD" clId="Web-{79F0885F-E3D4-894B-C4DF-E451A911BD29}" dt="2021-06-26T00:40:42.079" v="345"/>
          <ac:spMkLst>
            <pc:docMk/>
            <pc:sldMk cId="1725600762" sldId="270"/>
            <ac:spMk id="59" creationId="{90795B4D-5022-4A7F-A01D-8D880B7CDBE6}"/>
          </ac:spMkLst>
        </pc:spChg>
        <pc:spChg chg="add del">
          <ac:chgData name="Guest User" userId="S::urn:spo:anon#04e6f0e9cfbf338bc9e639ea1c638e4326d82b6a289a16966cd416e86b0c8d75::" providerId="AD" clId="Web-{79F0885F-E3D4-894B-C4DF-E451A911BD29}" dt="2021-06-26T00:40:42.079" v="345"/>
          <ac:spMkLst>
            <pc:docMk/>
            <pc:sldMk cId="1725600762" sldId="270"/>
            <ac:spMk id="60" creationId="{AFD19018-DE7C-4796-ADF2-AD2EB0FC0D9C}"/>
          </ac:spMkLst>
        </pc:spChg>
        <pc:spChg chg="add del">
          <ac:chgData name="Guest User" userId="S::urn:spo:anon#04e6f0e9cfbf338bc9e639ea1c638e4326d82b6a289a16966cd416e86b0c8d75::" providerId="AD" clId="Web-{79F0885F-E3D4-894B-C4DF-E451A911BD29}" dt="2021-06-26T00:40:42.079" v="345"/>
          <ac:spMkLst>
            <pc:docMk/>
            <pc:sldMk cId="1725600762" sldId="270"/>
            <ac:spMk id="61" creationId="{B1A0A2C2-4F85-44AF-8708-8DCA4B550CB8}"/>
          </ac:spMkLst>
        </pc:spChg>
        <pc:spChg chg="add del">
          <ac:chgData name="Guest User" userId="S::urn:spo:anon#04e6f0e9cfbf338bc9e639ea1c638e4326d82b6a289a16966cd416e86b0c8d75::" providerId="AD" clId="Web-{79F0885F-E3D4-894B-C4DF-E451A911BD29}" dt="2021-06-26T00:40:42.063" v="344"/>
          <ac:spMkLst>
            <pc:docMk/>
            <pc:sldMk cId="1725600762" sldId="270"/>
            <ac:spMk id="63" creationId="{6D22FA1E-E02A-4FC5-BBA6-577D6DA0C8C8}"/>
          </ac:spMkLst>
        </pc:spChg>
        <pc:spChg chg="add del">
          <ac:chgData name="Guest User" userId="S::urn:spo:anon#04e6f0e9cfbf338bc9e639ea1c638e4326d82b6a289a16966cd416e86b0c8d75::" providerId="AD" clId="Web-{79F0885F-E3D4-894B-C4DF-E451A911BD29}" dt="2021-06-26T00:40:42.063" v="344"/>
          <ac:spMkLst>
            <pc:docMk/>
            <pc:sldMk cId="1725600762" sldId="270"/>
            <ac:spMk id="64" creationId="{05D27520-F270-4F3D-A46E-76A337B6E167}"/>
          </ac:spMkLst>
        </pc:spChg>
        <pc:spChg chg="add del">
          <ac:chgData name="Guest User" userId="S::urn:spo:anon#04e6f0e9cfbf338bc9e639ea1c638e4326d82b6a289a16966cd416e86b0c8d75::" providerId="AD" clId="Web-{79F0885F-E3D4-894B-C4DF-E451A911BD29}" dt="2021-06-26T00:44:42.601" v="368"/>
          <ac:spMkLst>
            <pc:docMk/>
            <pc:sldMk cId="1725600762" sldId="270"/>
            <ac:spMk id="65" creationId="{A016CB47-C4D4-4332-9ED0-DBB916252F76}"/>
          </ac:spMkLst>
        </pc:spChg>
        <pc:spChg chg="add del">
          <ac:chgData name="Guest User" userId="S::urn:spo:anon#04e6f0e9cfbf338bc9e639ea1c638e4326d82b6a289a16966cd416e86b0c8d75::" providerId="AD" clId="Web-{79F0885F-E3D4-894B-C4DF-E451A911BD29}" dt="2021-06-26T00:40:08.953" v="342"/>
          <ac:spMkLst>
            <pc:docMk/>
            <pc:sldMk cId="1725600762" sldId="270"/>
            <ac:spMk id="66" creationId="{0550F5B9-399F-4FAD-AE6C-ED65F9A43A74}"/>
          </ac:spMkLst>
        </pc:spChg>
        <pc:spChg chg="add del">
          <ac:chgData name="Guest User" userId="S::urn:spo:anon#04e6f0e9cfbf338bc9e639ea1c638e4326d82b6a289a16966cd416e86b0c8d75::" providerId="AD" clId="Web-{79F0885F-E3D4-894B-C4DF-E451A911BD29}" dt="2021-06-26T00:44:42.601" v="368"/>
          <ac:spMkLst>
            <pc:docMk/>
            <pc:sldMk cId="1725600762" sldId="270"/>
            <ac:spMk id="67" creationId="{95C8260E-968F-44E8-A823-ABB431311926}"/>
          </ac:spMkLst>
        </pc:spChg>
        <pc:spChg chg="add del">
          <ac:chgData name="Guest User" userId="S::urn:spo:anon#04e6f0e9cfbf338bc9e639ea1c638e4326d82b6a289a16966cd416e86b0c8d75::" providerId="AD" clId="Web-{79F0885F-E3D4-894B-C4DF-E451A911BD29}" dt="2021-06-26T00:40:08.953" v="342"/>
          <ac:spMkLst>
            <pc:docMk/>
            <pc:sldMk cId="1725600762" sldId="270"/>
            <ac:spMk id="68" creationId="{C062E60F-5CD4-4268-8359-8076634680E5}"/>
          </ac:spMkLst>
        </pc:spChg>
        <pc:spChg chg="add del">
          <ac:chgData name="Guest User" userId="S::urn:spo:anon#04e6f0e9cfbf338bc9e639ea1c638e4326d82b6a289a16966cd416e86b0c8d75::" providerId="AD" clId="Web-{79F0885F-E3D4-894B-C4DF-E451A911BD29}" dt="2021-06-26T00:44:42.601" v="368"/>
          <ac:spMkLst>
            <pc:docMk/>
            <pc:sldMk cId="1725600762" sldId="270"/>
            <ac:spMk id="69" creationId="{2C1BBA94-3F40-40AA-8BB9-E69E25E537C1}"/>
          </ac:spMkLst>
        </pc:spChg>
        <pc:spChg chg="add del">
          <ac:chgData name="Guest User" userId="S::urn:spo:anon#04e6f0e9cfbf338bc9e639ea1c638e4326d82b6a289a16966cd416e86b0c8d75::" providerId="AD" clId="Web-{79F0885F-E3D4-894B-C4DF-E451A911BD29}" dt="2021-06-26T00:40:08.953" v="342"/>
          <ac:spMkLst>
            <pc:docMk/>
            <pc:sldMk cId="1725600762" sldId="270"/>
            <ac:spMk id="70" creationId="{BB341EC3-1810-4D33-BA3F-E2D0AA0ECFB6}"/>
          </ac:spMkLst>
        </pc:spChg>
        <pc:spChg chg="add del">
          <ac:chgData name="Guest User" userId="S::urn:spo:anon#04e6f0e9cfbf338bc9e639ea1c638e4326d82b6a289a16966cd416e86b0c8d75::" providerId="AD" clId="Web-{79F0885F-E3D4-894B-C4DF-E451A911BD29}" dt="2021-06-26T00:44:42.601" v="368"/>
          <ac:spMkLst>
            <pc:docMk/>
            <pc:sldMk cId="1725600762" sldId="270"/>
            <ac:spMk id="71" creationId="{FE43805F-24A6-46A4-B19B-54F28347355C}"/>
          </ac:spMkLst>
        </pc:spChg>
        <pc:spChg chg="add del">
          <ac:chgData name="Guest User" userId="S::urn:spo:anon#04e6f0e9cfbf338bc9e639ea1c638e4326d82b6a289a16966cd416e86b0c8d75::" providerId="AD" clId="Web-{79F0885F-E3D4-894B-C4DF-E451A911BD29}" dt="2021-06-26T00:40:08.953" v="342"/>
          <ac:spMkLst>
            <pc:docMk/>
            <pc:sldMk cId="1725600762" sldId="270"/>
            <ac:spMk id="72" creationId="{10127CDE-2B99-47A8-BB3C-7D17519105E0}"/>
          </ac:spMkLst>
        </pc:spChg>
        <pc:spChg chg="add del">
          <ac:chgData name="Guest User" userId="S::urn:spo:anon#04e6f0e9cfbf338bc9e639ea1c638e4326d82b6a289a16966cd416e86b0c8d75::" providerId="AD" clId="Web-{79F0885F-E3D4-894B-C4DF-E451A911BD29}" dt="2021-06-26T00:43:44.505" v="355"/>
          <ac:spMkLst>
            <pc:docMk/>
            <pc:sldMk cId="1725600762" sldId="270"/>
            <ac:spMk id="73" creationId="{61293230-B0F6-45B1-96D1-13D18E242995}"/>
          </ac:spMkLst>
        </pc:spChg>
        <pc:spChg chg="add del">
          <ac:chgData name="Guest User" userId="S::urn:spo:anon#04e6f0e9cfbf338bc9e639ea1c638e4326d82b6a289a16966cd416e86b0c8d75::" providerId="AD" clId="Web-{79F0885F-E3D4-894B-C4DF-E451A911BD29}" dt="2021-06-26T00:43:44.505" v="355"/>
          <ac:spMkLst>
            <pc:docMk/>
            <pc:sldMk cId="1725600762" sldId="270"/>
            <ac:spMk id="74" creationId="{F1E8018D-D29A-4B9D-BF9C-9F4D7BA12343}"/>
          </ac:spMkLst>
        </pc:spChg>
        <pc:spChg chg="add del">
          <ac:chgData name="Guest User" userId="S::urn:spo:anon#04e6f0e9cfbf338bc9e639ea1c638e4326d82b6a289a16966cd416e86b0c8d75::" providerId="AD" clId="Web-{79F0885F-E3D4-894B-C4DF-E451A911BD29}" dt="2021-06-26T00:44:00.396" v="357"/>
          <ac:spMkLst>
            <pc:docMk/>
            <pc:sldMk cId="1725600762" sldId="270"/>
            <ac:spMk id="75" creationId="{003713C1-2FB2-413B-BF91-3AE41726FB7A}"/>
          </ac:spMkLst>
        </pc:spChg>
        <pc:spChg chg="add del">
          <ac:chgData name="Guest User" userId="S::urn:spo:anon#04e6f0e9cfbf338bc9e639ea1c638e4326d82b6a289a16966cd416e86b0c8d75::" providerId="AD" clId="Web-{79F0885F-E3D4-894B-C4DF-E451A911BD29}" dt="2021-06-26T00:43:00.754" v="353"/>
          <ac:spMkLst>
            <pc:docMk/>
            <pc:sldMk cId="1725600762" sldId="270"/>
            <ac:spMk id="76" creationId="{10A05691-F36F-44DD-904C-144D68CAF7BD}"/>
          </ac:spMkLst>
        </pc:spChg>
        <pc:spChg chg="add del">
          <ac:chgData name="Guest User" userId="S::urn:spo:anon#04e6f0e9cfbf338bc9e639ea1c638e4326d82b6a289a16966cd416e86b0c8d75::" providerId="AD" clId="Web-{79F0885F-E3D4-894B-C4DF-E451A911BD29}" dt="2021-06-26T00:44:00.396" v="357"/>
          <ac:spMkLst>
            <pc:docMk/>
            <pc:sldMk cId="1725600762" sldId="270"/>
            <ac:spMk id="77" creationId="{90795B4D-5022-4A7F-A01D-8D880B7CDBE6}"/>
          </ac:spMkLst>
        </pc:spChg>
        <pc:spChg chg="add del">
          <ac:chgData name="Guest User" userId="S::urn:spo:anon#04e6f0e9cfbf338bc9e639ea1c638e4326d82b6a289a16966cd416e86b0c8d75::" providerId="AD" clId="Web-{79F0885F-E3D4-894B-C4DF-E451A911BD29}" dt="2021-06-26T00:44:03.131" v="359"/>
          <ac:spMkLst>
            <pc:docMk/>
            <pc:sldMk cId="1725600762" sldId="270"/>
            <ac:spMk id="79" creationId="{10A05691-F36F-44DD-904C-144D68CAF7BD}"/>
          </ac:spMkLst>
        </pc:spChg>
        <pc:spChg chg="add del">
          <ac:chgData name="Guest User" userId="S::urn:spo:anon#04e6f0e9cfbf338bc9e639ea1c638e4326d82b6a289a16966cd416e86b0c8d75::" providerId="AD" clId="Web-{79F0885F-E3D4-894B-C4DF-E451A911BD29}" dt="2021-06-26T00:44:00.396" v="357"/>
          <ac:spMkLst>
            <pc:docMk/>
            <pc:sldMk cId="1725600762" sldId="270"/>
            <ac:spMk id="80" creationId="{AFD19018-DE7C-4796-ADF2-AD2EB0FC0D9C}"/>
          </ac:spMkLst>
        </pc:spChg>
        <pc:spChg chg="add del">
          <ac:chgData name="Guest User" userId="S::urn:spo:anon#04e6f0e9cfbf338bc9e639ea1c638e4326d82b6a289a16966cd416e86b0c8d75::" providerId="AD" clId="Web-{79F0885F-E3D4-894B-C4DF-E451A911BD29}" dt="2021-06-26T00:44:00.396" v="357"/>
          <ac:spMkLst>
            <pc:docMk/>
            <pc:sldMk cId="1725600762" sldId="270"/>
            <ac:spMk id="82" creationId="{B1A0A2C2-4F85-44AF-8708-8DCA4B550CB8}"/>
          </ac:spMkLst>
        </pc:spChg>
        <pc:spChg chg="add del">
          <ac:chgData name="Guest User" userId="S::urn:spo:anon#04e6f0e9cfbf338bc9e639ea1c638e4326d82b6a289a16966cd416e86b0c8d75::" providerId="AD" clId="Web-{79F0885F-E3D4-894B-C4DF-E451A911BD29}" dt="2021-06-26T00:44:23.553" v="361"/>
          <ac:spMkLst>
            <pc:docMk/>
            <pc:sldMk cId="1725600762" sldId="270"/>
            <ac:spMk id="83" creationId="{A016CB47-C4D4-4332-9ED0-DBB916252F76}"/>
          </ac:spMkLst>
        </pc:spChg>
        <pc:spChg chg="add del">
          <ac:chgData name="Guest User" userId="S::urn:spo:anon#04e6f0e9cfbf338bc9e639ea1c638e4326d82b6a289a16966cd416e86b0c8d75::" providerId="AD" clId="Web-{79F0885F-E3D4-894B-C4DF-E451A911BD29}" dt="2021-06-26T00:44:23.553" v="361"/>
          <ac:spMkLst>
            <pc:docMk/>
            <pc:sldMk cId="1725600762" sldId="270"/>
            <ac:spMk id="84" creationId="{95C8260E-968F-44E8-A823-ABB431311926}"/>
          </ac:spMkLst>
        </pc:spChg>
        <pc:spChg chg="add del">
          <ac:chgData name="Guest User" userId="S::urn:spo:anon#04e6f0e9cfbf338bc9e639ea1c638e4326d82b6a289a16966cd416e86b0c8d75::" providerId="AD" clId="Web-{79F0885F-E3D4-894B-C4DF-E451A911BD29}" dt="2021-06-26T00:44:23.553" v="361"/>
          <ac:spMkLst>
            <pc:docMk/>
            <pc:sldMk cId="1725600762" sldId="270"/>
            <ac:spMk id="85" creationId="{2C1BBA94-3F40-40AA-8BB9-E69E25E537C1}"/>
          </ac:spMkLst>
        </pc:spChg>
        <pc:spChg chg="add del">
          <ac:chgData name="Guest User" userId="S::urn:spo:anon#04e6f0e9cfbf338bc9e639ea1c638e4326d82b6a289a16966cd416e86b0c8d75::" providerId="AD" clId="Web-{79F0885F-E3D4-894B-C4DF-E451A911BD29}" dt="2021-06-26T00:44:23.553" v="361"/>
          <ac:spMkLst>
            <pc:docMk/>
            <pc:sldMk cId="1725600762" sldId="270"/>
            <ac:spMk id="86" creationId="{FE43805F-24A6-46A4-B19B-54F28347355C}"/>
          </ac:spMkLst>
        </pc:spChg>
        <pc:spChg chg="add del">
          <ac:chgData name="Guest User" userId="S::urn:spo:anon#04e6f0e9cfbf338bc9e639ea1c638e4326d82b6a289a16966cd416e86b0c8d75::" providerId="AD" clId="Web-{79F0885F-E3D4-894B-C4DF-E451A911BD29}" dt="2021-06-26T00:44:30.491" v="363"/>
          <ac:spMkLst>
            <pc:docMk/>
            <pc:sldMk cId="1725600762" sldId="270"/>
            <ac:spMk id="87" creationId="{26FF42C2-EA15-4154-B242-E98E88CED99C}"/>
          </ac:spMkLst>
        </pc:spChg>
        <pc:spChg chg="add del">
          <ac:chgData name="Guest User" userId="S::urn:spo:anon#04e6f0e9cfbf338bc9e639ea1c638e4326d82b6a289a16966cd416e86b0c8d75::" providerId="AD" clId="Web-{79F0885F-E3D4-894B-C4DF-E451A911BD29}" dt="2021-06-26T00:44:30.491" v="363"/>
          <ac:spMkLst>
            <pc:docMk/>
            <pc:sldMk cId="1725600762" sldId="270"/>
            <ac:spMk id="88" creationId="{D79DE9F7-28C4-4856-BA57-D696E124C137}"/>
          </ac:spMkLst>
        </pc:spChg>
        <pc:spChg chg="add del">
          <ac:chgData name="Guest User" userId="S::urn:spo:anon#04e6f0e9cfbf338bc9e639ea1c638e4326d82b6a289a16966cd416e86b0c8d75::" providerId="AD" clId="Web-{79F0885F-E3D4-894B-C4DF-E451A911BD29}" dt="2021-06-26T00:44:30.491" v="363"/>
          <ac:spMkLst>
            <pc:docMk/>
            <pc:sldMk cId="1725600762" sldId="270"/>
            <ac:spMk id="89" creationId="{E1F9ED9C-121B-44C6-A308-5824769C40D5}"/>
          </ac:spMkLst>
        </pc:spChg>
        <pc:spChg chg="add del">
          <ac:chgData name="Guest User" userId="S::urn:spo:anon#04e6f0e9cfbf338bc9e639ea1c638e4326d82b6a289a16966cd416e86b0c8d75::" providerId="AD" clId="Web-{79F0885F-E3D4-894B-C4DF-E451A911BD29}" dt="2021-06-26T00:44:30.491" v="363"/>
          <ac:spMkLst>
            <pc:docMk/>
            <pc:sldMk cId="1725600762" sldId="270"/>
            <ac:spMk id="90" creationId="{4A5F8185-F27B-4E99-A06C-007336FE3F2D}"/>
          </ac:spMkLst>
        </pc:spChg>
        <pc:spChg chg="add del">
          <ac:chgData name="Guest User" userId="S::urn:spo:anon#04e6f0e9cfbf338bc9e639ea1c638e4326d82b6a289a16966cd416e86b0c8d75::" providerId="AD" clId="Web-{79F0885F-E3D4-894B-C4DF-E451A911BD29}" dt="2021-06-26T00:44:35.319" v="365"/>
          <ac:spMkLst>
            <pc:docMk/>
            <pc:sldMk cId="1725600762" sldId="270"/>
            <ac:spMk id="91" creationId="{25DD7917-DC43-4DB1-8719-34243DFC6FDE}"/>
          </ac:spMkLst>
        </pc:spChg>
        <pc:spChg chg="add del">
          <ac:chgData name="Guest User" userId="S::urn:spo:anon#04e6f0e9cfbf338bc9e639ea1c638e4326d82b6a289a16966cd416e86b0c8d75::" providerId="AD" clId="Web-{79F0885F-E3D4-894B-C4DF-E451A911BD29}" dt="2021-06-26T00:44:35.319" v="365"/>
          <ac:spMkLst>
            <pc:docMk/>
            <pc:sldMk cId="1725600762" sldId="270"/>
            <ac:spMk id="92" creationId="{410C1444-5E64-4361-A98D-1098E1813E6A}"/>
          </ac:spMkLst>
        </pc:spChg>
        <pc:spChg chg="add del">
          <ac:chgData name="Guest User" userId="S::urn:spo:anon#04e6f0e9cfbf338bc9e639ea1c638e4326d82b6a289a16966cd416e86b0c8d75::" providerId="AD" clId="Web-{79F0885F-E3D4-894B-C4DF-E451A911BD29}" dt="2021-06-26T00:44:35.319" v="365"/>
          <ac:spMkLst>
            <pc:docMk/>
            <pc:sldMk cId="1725600762" sldId="270"/>
            <ac:spMk id="93" creationId="{E075BB12-23BA-44A6-ABE6-664ACD6AC2A5}"/>
          </ac:spMkLst>
        </pc:spChg>
        <pc:spChg chg="add del">
          <ac:chgData name="Guest User" userId="S::urn:spo:anon#04e6f0e9cfbf338bc9e639ea1c638e4326d82b6a289a16966cd416e86b0c8d75::" providerId="AD" clId="Web-{79F0885F-E3D4-894B-C4DF-E451A911BD29}" dt="2021-06-26T00:44:35.319" v="365"/>
          <ac:spMkLst>
            <pc:docMk/>
            <pc:sldMk cId="1725600762" sldId="270"/>
            <ac:spMk id="94" creationId="{2BC04747-F6F9-4ED6-BE92-B40598694081}"/>
          </ac:spMkLst>
        </pc:spChg>
        <pc:spChg chg="add del">
          <ac:chgData name="Guest User" userId="S::urn:spo:anon#04e6f0e9cfbf338bc9e639ea1c638e4326d82b6a289a16966cd416e86b0c8d75::" providerId="AD" clId="Web-{79F0885F-E3D4-894B-C4DF-E451A911BD29}" dt="2021-06-26T00:44:35.319" v="365"/>
          <ac:spMkLst>
            <pc:docMk/>
            <pc:sldMk cId="1725600762" sldId="270"/>
            <ac:spMk id="95" creationId="{0594E94A-8938-4CC4-AC3C-E016837AE2C6}"/>
          </ac:spMkLst>
        </pc:spChg>
        <pc:spChg chg="add del">
          <ac:chgData name="Guest User" userId="S::urn:spo:anon#04e6f0e9cfbf338bc9e639ea1c638e4326d82b6a289a16966cd416e86b0c8d75::" providerId="AD" clId="Web-{79F0885F-E3D4-894B-C4DF-E451A911BD29}" dt="2021-06-26T00:44:42.585" v="367"/>
          <ac:spMkLst>
            <pc:docMk/>
            <pc:sldMk cId="1725600762" sldId="270"/>
            <ac:spMk id="96" creationId="{61293230-B0F6-45B1-96D1-13D18E242995}"/>
          </ac:spMkLst>
        </pc:spChg>
        <pc:spChg chg="add del">
          <ac:chgData name="Guest User" userId="S::urn:spo:anon#04e6f0e9cfbf338bc9e639ea1c638e4326d82b6a289a16966cd416e86b0c8d75::" providerId="AD" clId="Web-{79F0885F-E3D4-894B-C4DF-E451A911BD29}" dt="2021-06-26T00:44:42.585" v="367"/>
          <ac:spMkLst>
            <pc:docMk/>
            <pc:sldMk cId="1725600762" sldId="270"/>
            <ac:spMk id="97" creationId="{F1E8018D-D29A-4B9D-BF9C-9F4D7BA12343}"/>
          </ac:spMkLst>
        </pc:spChg>
        <pc:spChg chg="add">
          <ac:chgData name="Guest User" userId="S::urn:spo:anon#04e6f0e9cfbf338bc9e639ea1c638e4326d82b6a289a16966cd416e86b0c8d75::" providerId="AD" clId="Web-{79F0885F-E3D4-894B-C4DF-E451A911BD29}" dt="2021-06-26T00:44:42.601" v="368"/>
          <ac:spMkLst>
            <pc:docMk/>
            <pc:sldMk cId="1725600762" sldId="270"/>
            <ac:spMk id="98" creationId="{A016CB47-C4D4-4332-9ED0-DBB916252F76}"/>
          </ac:spMkLst>
        </pc:spChg>
        <pc:spChg chg="add">
          <ac:chgData name="Guest User" userId="S::urn:spo:anon#04e6f0e9cfbf338bc9e639ea1c638e4326d82b6a289a16966cd416e86b0c8d75::" providerId="AD" clId="Web-{79F0885F-E3D4-894B-C4DF-E451A911BD29}" dt="2021-06-26T00:44:42.601" v="368"/>
          <ac:spMkLst>
            <pc:docMk/>
            <pc:sldMk cId="1725600762" sldId="270"/>
            <ac:spMk id="99" creationId="{95C8260E-968F-44E8-A823-ABB431311926}"/>
          </ac:spMkLst>
        </pc:spChg>
        <pc:spChg chg="add">
          <ac:chgData name="Guest User" userId="S::urn:spo:anon#04e6f0e9cfbf338bc9e639ea1c638e4326d82b6a289a16966cd416e86b0c8d75::" providerId="AD" clId="Web-{79F0885F-E3D4-894B-C4DF-E451A911BD29}" dt="2021-06-26T00:44:42.601" v="368"/>
          <ac:spMkLst>
            <pc:docMk/>
            <pc:sldMk cId="1725600762" sldId="270"/>
            <ac:spMk id="100" creationId="{2C1BBA94-3F40-40AA-8BB9-E69E25E537C1}"/>
          </ac:spMkLst>
        </pc:spChg>
        <pc:spChg chg="add">
          <ac:chgData name="Guest User" userId="S::urn:spo:anon#04e6f0e9cfbf338bc9e639ea1c638e4326d82b6a289a16966cd416e86b0c8d75::" providerId="AD" clId="Web-{79F0885F-E3D4-894B-C4DF-E451A911BD29}" dt="2021-06-26T00:44:42.601" v="368"/>
          <ac:spMkLst>
            <pc:docMk/>
            <pc:sldMk cId="1725600762" sldId="270"/>
            <ac:spMk id="101" creationId="{FE43805F-24A6-46A4-B19B-54F28347355C}"/>
          </ac:spMkLst>
        </pc:spChg>
        <pc:grpChg chg="add del">
          <ac:chgData name="Guest User" userId="S::urn:spo:anon#04e6f0e9cfbf338bc9e639ea1c638e4326d82b6a289a16966cd416e86b0c8d75::" providerId="AD" clId="Web-{79F0885F-E3D4-894B-C4DF-E451A911BD29}" dt="2021-06-26T00:36:28.556" v="322"/>
          <ac:grpSpMkLst>
            <pc:docMk/>
            <pc:sldMk cId="1725600762" sldId="270"/>
            <ac:grpSpMk id="33" creationId="{5F42AC07-1FE2-483E-851B-FC913421033F}"/>
          </ac:grpSpMkLst>
        </pc:grpChg>
        <pc:grpChg chg="add del">
          <ac:chgData name="Guest User" userId="S::urn:spo:anon#04e6f0e9cfbf338bc9e639ea1c638e4326d82b6a289a16966cd416e86b0c8d75::" providerId="AD" clId="Web-{79F0885F-E3D4-894B-C4DF-E451A911BD29}" dt="2021-06-26T00:36:28.556" v="322"/>
          <ac:grpSpMkLst>
            <pc:docMk/>
            <pc:sldMk cId="1725600762" sldId="270"/>
            <ac:grpSpMk id="36" creationId="{EBAD34AF-5414-49A5-AB75-F1CA854B3094}"/>
          </ac:grpSpMkLst>
        </pc:grpChg>
        <pc:grpChg chg="add del">
          <ac:chgData name="Guest User" userId="S::urn:spo:anon#04e6f0e9cfbf338bc9e639ea1c638e4326d82b6a289a16966cd416e86b0c8d75::" providerId="AD" clId="Web-{79F0885F-E3D4-894B-C4DF-E451A911BD29}" dt="2021-06-26T00:36:28.556" v="322"/>
          <ac:grpSpMkLst>
            <pc:docMk/>
            <pc:sldMk cId="1725600762" sldId="270"/>
            <ac:grpSpMk id="37" creationId="{990CD16F-8620-4B36-8D85-DB9DD98696D1}"/>
          </ac:grpSpMkLst>
        </pc:grpChg>
        <pc:grpChg chg="add del">
          <ac:chgData name="Guest User" userId="S::urn:spo:anon#04e6f0e9cfbf338bc9e639ea1c638e4326d82b6a289a16966cd416e86b0c8d75::" providerId="AD" clId="Web-{79F0885F-E3D4-894B-C4DF-E451A911BD29}" dt="2021-06-26T00:36:28.556" v="322"/>
          <ac:grpSpMkLst>
            <pc:docMk/>
            <pc:sldMk cId="1725600762" sldId="270"/>
            <ac:grpSpMk id="42" creationId="{7A737E2B-A28F-42F1-A1E9-1CA2DE4A1EBD}"/>
          </ac:grpSpMkLst>
        </pc:grpChg>
        <pc:picChg chg="add del mod">
          <ac:chgData name="Guest User" userId="S::urn:spo:anon#04e6f0e9cfbf338bc9e639ea1c638e4326d82b6a289a16966cd416e86b0c8d75::" providerId="AD" clId="Web-{79F0885F-E3D4-894B-C4DF-E451A911BD29}" dt="2021-06-25T23:41:52.398" v="161"/>
          <ac:picMkLst>
            <pc:docMk/>
            <pc:sldMk cId="1725600762" sldId="270"/>
            <ac:picMk id="3" creationId="{92C31C76-0234-493A-A15D-D38C821C362C}"/>
          </ac:picMkLst>
        </pc:picChg>
        <pc:picChg chg="add mod ord">
          <ac:chgData name="Guest User" userId="S::urn:spo:anon#04e6f0e9cfbf338bc9e639ea1c638e4326d82b6a289a16966cd416e86b0c8d75::" providerId="AD" clId="Web-{79F0885F-E3D4-894B-C4DF-E451A911BD29}" dt="2021-06-26T00:44:42.585" v="367"/>
          <ac:picMkLst>
            <pc:docMk/>
            <pc:sldMk cId="1725600762" sldId="270"/>
            <ac:picMk id="4" creationId="{783B0B12-A34E-4FE1-9590-375C3A531F24}"/>
          </ac:picMkLst>
        </pc:picChg>
        <pc:picChg chg="add del mod ord">
          <ac:chgData name="Guest User" userId="S::urn:spo:anon#04e6f0e9cfbf338bc9e639ea1c638e4326d82b6a289a16966cd416e86b0c8d75::" providerId="AD" clId="Web-{79F0885F-E3D4-894B-C4DF-E451A911BD29}" dt="2021-06-26T00:39:00.716" v="337"/>
          <ac:picMkLst>
            <pc:docMk/>
            <pc:sldMk cId="1725600762" sldId="270"/>
            <ac:picMk id="5" creationId="{9233F6F4-C8C4-45A7-84F3-4ACFF6B66CFF}"/>
          </ac:picMkLst>
        </pc:picChg>
        <pc:picChg chg="add mod ord">
          <ac:chgData name="Guest User" userId="S::urn:spo:anon#04e6f0e9cfbf338bc9e639ea1c638e4326d82b6a289a16966cd416e86b0c8d75::" providerId="AD" clId="Web-{79F0885F-E3D4-894B-C4DF-E451A911BD29}" dt="2021-06-26T00:44:42.585" v="367"/>
          <ac:picMkLst>
            <pc:docMk/>
            <pc:sldMk cId="1725600762" sldId="270"/>
            <ac:picMk id="7" creationId="{2BD2DF99-7C0F-473D-9433-D3FD64619D93}"/>
          </ac:picMkLst>
        </pc:picChg>
        <pc:picChg chg="add mod ord">
          <ac:chgData name="Guest User" userId="S::urn:spo:anon#04e6f0e9cfbf338bc9e639ea1c638e4326d82b6a289a16966cd416e86b0c8d75::" providerId="AD" clId="Web-{79F0885F-E3D4-894B-C4DF-E451A911BD29}" dt="2021-06-26T00:45:06.586" v="372" actId="14100"/>
          <ac:picMkLst>
            <pc:docMk/>
            <pc:sldMk cId="1725600762" sldId="270"/>
            <ac:picMk id="9" creationId="{36D806F9-5680-480A-94AE-83A3BDA6205D}"/>
          </ac:picMkLst>
        </pc:picChg>
        <pc:cxnChg chg="add del">
          <ac:chgData name="Guest User" userId="S::urn:spo:anon#04e6f0e9cfbf338bc9e639ea1c638e4326d82b6a289a16966cd416e86b0c8d75::" providerId="AD" clId="Web-{79F0885F-E3D4-894B-C4DF-E451A911BD29}" dt="2021-06-26T00:35:44.461" v="314"/>
          <ac:cxnSpMkLst>
            <pc:docMk/>
            <pc:sldMk cId="1725600762" sldId="270"/>
            <ac:cxnSpMk id="25" creationId="{1A9CF0DD-5937-4172-BD2C-9579BD31DD5B}"/>
          </ac:cxnSpMkLst>
        </pc:cxnChg>
        <pc:cxnChg chg="add del">
          <ac:chgData name="Guest User" userId="S::urn:spo:anon#04e6f0e9cfbf338bc9e639ea1c638e4326d82b6a289a16966cd416e86b0c8d75::" providerId="AD" clId="Web-{79F0885F-E3D4-894B-C4DF-E451A911BD29}" dt="2021-06-26T00:36:18.228" v="320"/>
          <ac:cxnSpMkLst>
            <pc:docMk/>
            <pc:sldMk cId="1725600762" sldId="270"/>
            <ac:cxnSpMk id="31" creationId="{1A9CF0DD-5937-4172-BD2C-9579BD31DD5B}"/>
          </ac:cxnSpMkLst>
        </pc:cxnChg>
        <pc:cxnChg chg="add del">
          <ac:chgData name="Guest User" userId="S::urn:spo:anon#04e6f0e9cfbf338bc9e639ea1c638e4326d82b6a289a16966cd416e86b0c8d75::" providerId="AD" clId="Web-{79F0885F-E3D4-894B-C4DF-E451A911BD29}" dt="2021-06-26T00:43:00.754" v="353"/>
          <ac:cxnSpMkLst>
            <pc:docMk/>
            <pc:sldMk cId="1725600762" sldId="270"/>
            <ac:cxnSpMk id="78" creationId="{1A9CF0DD-5937-4172-BD2C-9579BD31DD5B}"/>
          </ac:cxnSpMkLst>
        </pc:cxnChg>
        <pc:cxnChg chg="add del">
          <ac:chgData name="Guest User" userId="S::urn:spo:anon#04e6f0e9cfbf338bc9e639ea1c638e4326d82b6a289a16966cd416e86b0c8d75::" providerId="AD" clId="Web-{79F0885F-E3D4-894B-C4DF-E451A911BD29}" dt="2021-06-26T00:44:03.131" v="359"/>
          <ac:cxnSpMkLst>
            <pc:docMk/>
            <pc:sldMk cId="1725600762" sldId="270"/>
            <ac:cxnSpMk id="81" creationId="{1A9CF0DD-5937-4172-BD2C-9579BD31DD5B}"/>
          </ac:cxnSpMkLst>
        </pc:cxnChg>
      </pc:sldChg>
    </pc:docChg>
  </pc:docChgLst>
  <pc:docChgLst>
    <pc:chgData name="Jenifer Jackson" userId="S::jacksonjn3@vcu.edu::e1188c4d-5987-43e0-985b-0bab9afb0c53" providerId="AD" clId="Web-{6D63B72B-EE32-CA2B-863B-8B44EF4F08CA}"/>
    <pc:docChg chg="modSld">
      <pc:chgData name="Jenifer Jackson" userId="S::jacksonjn3@vcu.edu::e1188c4d-5987-43e0-985b-0bab9afb0c53" providerId="AD" clId="Web-{6D63B72B-EE32-CA2B-863B-8B44EF4F08CA}" dt="2021-06-27T17:23:39.055" v="2475" actId="20577"/>
      <pc:docMkLst>
        <pc:docMk/>
      </pc:docMkLst>
      <pc:sldChg chg="modNotes">
        <pc:chgData name="Jenifer Jackson" userId="S::jacksonjn3@vcu.edu::e1188c4d-5987-43e0-985b-0bab9afb0c53" providerId="AD" clId="Web-{6D63B72B-EE32-CA2B-863B-8B44EF4F08CA}" dt="2021-06-27T15:54:27.372" v="391"/>
        <pc:sldMkLst>
          <pc:docMk/>
          <pc:sldMk cId="3871169495" sldId="258"/>
        </pc:sldMkLst>
      </pc:sldChg>
      <pc:sldChg chg="modNotes">
        <pc:chgData name="Jenifer Jackson" userId="S::jacksonjn3@vcu.edu::e1188c4d-5987-43e0-985b-0bab9afb0c53" providerId="AD" clId="Web-{6D63B72B-EE32-CA2B-863B-8B44EF4F08CA}" dt="2021-06-27T15:55:27.280" v="413"/>
        <pc:sldMkLst>
          <pc:docMk/>
          <pc:sldMk cId="1740844627" sldId="265"/>
        </pc:sldMkLst>
      </pc:sldChg>
      <pc:sldChg chg="modNotes">
        <pc:chgData name="Jenifer Jackson" userId="S::jacksonjn3@vcu.edu::e1188c4d-5987-43e0-985b-0bab9afb0c53" providerId="AD" clId="Web-{6D63B72B-EE32-CA2B-863B-8B44EF4F08CA}" dt="2021-06-27T15:51:55.290" v="279"/>
        <pc:sldMkLst>
          <pc:docMk/>
          <pc:sldMk cId="1567550759" sldId="266"/>
        </pc:sldMkLst>
      </pc:sldChg>
      <pc:sldChg chg="modNotes">
        <pc:chgData name="Jenifer Jackson" userId="S::jacksonjn3@vcu.edu::e1188c4d-5987-43e0-985b-0bab9afb0c53" providerId="AD" clId="Web-{6D63B72B-EE32-CA2B-863B-8B44EF4F08CA}" dt="2021-06-27T16:00:32.257" v="559"/>
        <pc:sldMkLst>
          <pc:docMk/>
          <pc:sldMk cId="1725600762" sldId="270"/>
        </pc:sldMkLst>
      </pc:sldChg>
      <pc:sldChg chg="modSp modNotes">
        <pc:chgData name="Jenifer Jackson" userId="S::jacksonjn3@vcu.edu::e1188c4d-5987-43e0-985b-0bab9afb0c53" providerId="AD" clId="Web-{6D63B72B-EE32-CA2B-863B-8B44EF4F08CA}" dt="2021-06-27T15:59:12.036" v="508"/>
        <pc:sldMkLst>
          <pc:docMk/>
          <pc:sldMk cId="493113839" sldId="271"/>
        </pc:sldMkLst>
        <pc:spChg chg="mod">
          <ac:chgData name="Jenifer Jackson" userId="S::jacksonjn3@vcu.edu::e1188c4d-5987-43e0-985b-0bab9afb0c53" providerId="AD" clId="Web-{6D63B72B-EE32-CA2B-863B-8B44EF4F08CA}" dt="2021-06-27T15:55:58.719" v="415" actId="14100"/>
          <ac:spMkLst>
            <pc:docMk/>
            <pc:sldMk cId="493113839" sldId="271"/>
            <ac:spMk id="2" creationId="{56B0ADD8-6770-47BD-8FBC-58802BAE974E}"/>
          </ac:spMkLst>
        </pc:spChg>
      </pc:sldChg>
      <pc:sldChg chg="modNotes">
        <pc:chgData name="Jenifer Jackson" userId="S::jacksonjn3@vcu.edu::e1188c4d-5987-43e0-985b-0bab9afb0c53" providerId="AD" clId="Web-{6D63B72B-EE32-CA2B-863B-8B44EF4F08CA}" dt="2021-06-27T17:09:55.106" v="2197"/>
        <pc:sldMkLst>
          <pc:docMk/>
          <pc:sldMk cId="3967464702" sldId="274"/>
        </pc:sldMkLst>
      </pc:sldChg>
      <pc:sldChg chg="modSp modNotes">
        <pc:chgData name="Jenifer Jackson" userId="S::jacksonjn3@vcu.edu::e1188c4d-5987-43e0-985b-0bab9afb0c53" providerId="AD" clId="Web-{6D63B72B-EE32-CA2B-863B-8B44EF4F08CA}" dt="2021-06-27T17:23:39.055" v="2475" actId="20577"/>
        <pc:sldMkLst>
          <pc:docMk/>
          <pc:sldMk cId="1667903029" sldId="275"/>
        </pc:sldMkLst>
        <pc:spChg chg="mod">
          <ac:chgData name="Jenifer Jackson" userId="S::jacksonjn3@vcu.edu::e1188c4d-5987-43e0-985b-0bab9afb0c53" providerId="AD" clId="Web-{6D63B72B-EE32-CA2B-863B-8B44EF4F08CA}" dt="2021-06-27T17:22:49.147" v="2468" actId="14100"/>
          <ac:spMkLst>
            <pc:docMk/>
            <pc:sldMk cId="1667903029" sldId="275"/>
            <ac:spMk id="2" creationId="{FC6FD337-9075-421B-8110-27043EA1C235}"/>
          </ac:spMkLst>
        </pc:spChg>
        <pc:spChg chg="mod">
          <ac:chgData name="Jenifer Jackson" userId="S::jacksonjn3@vcu.edu::e1188c4d-5987-43e0-985b-0bab9afb0c53" providerId="AD" clId="Web-{6D63B72B-EE32-CA2B-863B-8B44EF4F08CA}" dt="2021-06-27T17:23:39.055" v="2475" actId="20577"/>
          <ac:spMkLst>
            <pc:docMk/>
            <pc:sldMk cId="1667903029" sldId="275"/>
            <ac:spMk id="3" creationId="{F644C976-C13F-4C58-A9AE-6840B52709D2}"/>
          </ac:spMkLst>
        </pc:spChg>
        <pc:spChg chg="mod">
          <ac:chgData name="Jenifer Jackson" userId="S::jacksonjn3@vcu.edu::e1188c4d-5987-43e0-985b-0bab9afb0c53" providerId="AD" clId="Web-{6D63B72B-EE32-CA2B-863B-8B44EF4F08CA}" dt="2021-06-27T17:23:05.226" v="2472" actId="14100"/>
          <ac:spMkLst>
            <pc:docMk/>
            <pc:sldMk cId="1667903029" sldId="275"/>
            <ac:spMk id="8" creationId="{06CE2236-C401-4B8E-98AF-F85DFDEECF27}"/>
          </ac:spMkLst>
        </pc:spChg>
        <pc:picChg chg="mod">
          <ac:chgData name="Jenifer Jackson" userId="S::jacksonjn3@vcu.edu::e1188c4d-5987-43e0-985b-0bab9afb0c53" providerId="AD" clId="Web-{6D63B72B-EE32-CA2B-863B-8B44EF4F08CA}" dt="2021-06-27T17:22:55.366" v="2470" actId="1076"/>
          <ac:picMkLst>
            <pc:docMk/>
            <pc:sldMk cId="1667903029" sldId="275"/>
            <ac:picMk id="7" creationId="{F9BE287F-CF57-4A0E-981F-08538F1AB86C}"/>
          </ac:picMkLst>
        </pc:picChg>
      </pc:sldChg>
    </pc:docChg>
  </pc:docChgLst>
  <pc:docChgLst>
    <pc:chgData name="Jenifer Jackson" userId="S::jacksonjn3@vcu.edu::e1188c4d-5987-43e0-985b-0bab9afb0c53" providerId="AD" clId="Web-{20839C0F-D3C3-F4E9-4BD4-B10E90A1816A}"/>
    <pc:docChg chg="addSld delSld modSld sldOrd addMainMaster">
      <pc:chgData name="Jenifer Jackson" userId="S::jacksonjn3@vcu.edu::e1188c4d-5987-43e0-985b-0bab9afb0c53" providerId="AD" clId="Web-{20839C0F-D3C3-F4E9-4BD4-B10E90A1816A}" dt="2021-06-27T07:46:02.683" v="354"/>
      <pc:docMkLst>
        <pc:docMk/>
      </pc:docMkLst>
      <pc:sldChg chg="modSp">
        <pc:chgData name="Jenifer Jackson" userId="S::jacksonjn3@vcu.edu::e1188c4d-5987-43e0-985b-0bab9afb0c53" providerId="AD" clId="Web-{20839C0F-D3C3-F4E9-4BD4-B10E90A1816A}" dt="2021-06-27T07:30:54.121" v="32" actId="20577"/>
        <pc:sldMkLst>
          <pc:docMk/>
          <pc:sldMk cId="2132246512" sldId="257"/>
        </pc:sldMkLst>
        <pc:spChg chg="mod">
          <ac:chgData name="Jenifer Jackson" userId="S::jacksonjn3@vcu.edu::e1188c4d-5987-43e0-985b-0bab9afb0c53" providerId="AD" clId="Web-{20839C0F-D3C3-F4E9-4BD4-B10E90A1816A}" dt="2021-06-27T07:30:54.121" v="32" actId="20577"/>
          <ac:spMkLst>
            <pc:docMk/>
            <pc:sldMk cId="2132246512" sldId="257"/>
            <ac:spMk id="2" creationId="{00000000-0000-0000-0000-000000000000}"/>
          </ac:spMkLst>
        </pc:spChg>
      </pc:sldChg>
      <pc:sldChg chg="addCm modNotes">
        <pc:chgData name="Jenifer Jackson" userId="S::jacksonjn3@vcu.edu::e1188c4d-5987-43e0-985b-0bab9afb0c53" providerId="AD" clId="Web-{20839C0F-D3C3-F4E9-4BD4-B10E90A1816A}" dt="2021-06-27T07:44:52.885" v="353"/>
        <pc:sldMkLst>
          <pc:docMk/>
          <pc:sldMk cId="1567550759" sldId="266"/>
        </pc:sldMkLst>
      </pc:sldChg>
      <pc:sldChg chg="addCm">
        <pc:chgData name="Jenifer Jackson" userId="S::jacksonjn3@vcu.edu::e1188c4d-5987-43e0-985b-0bab9afb0c53" providerId="AD" clId="Web-{20839C0F-D3C3-F4E9-4BD4-B10E90A1816A}" dt="2021-06-27T07:46:02.683" v="354"/>
        <pc:sldMkLst>
          <pc:docMk/>
          <pc:sldMk cId="1421705937" sldId="267"/>
        </pc:sldMkLst>
      </pc:sldChg>
      <pc:sldChg chg="addSp modSp new del">
        <pc:chgData name="Jenifer Jackson" userId="S::jacksonjn3@vcu.edu::e1188c4d-5987-43e0-985b-0bab9afb0c53" providerId="AD" clId="Web-{20839C0F-D3C3-F4E9-4BD4-B10E90A1816A}" dt="2021-06-27T07:26:10.616" v="9"/>
        <pc:sldMkLst>
          <pc:docMk/>
          <pc:sldMk cId="1373374900" sldId="272"/>
        </pc:sldMkLst>
        <pc:spChg chg="add mod">
          <ac:chgData name="Jenifer Jackson" userId="S::jacksonjn3@vcu.edu::e1188c4d-5987-43e0-985b-0bab9afb0c53" providerId="AD" clId="Web-{20839C0F-D3C3-F4E9-4BD4-B10E90A1816A}" dt="2021-06-27T07:25:47.631" v="2"/>
          <ac:spMkLst>
            <pc:docMk/>
            <pc:sldMk cId="1373374900" sldId="272"/>
            <ac:spMk id="5" creationId="{E7BA7CC2-D03B-4C35-8BC5-FC0AA49A5231}"/>
          </ac:spMkLst>
        </pc:spChg>
        <pc:spChg chg="add mod">
          <ac:chgData name="Jenifer Jackson" userId="S::jacksonjn3@vcu.edu::e1188c4d-5987-43e0-985b-0bab9afb0c53" providerId="AD" clId="Web-{20839C0F-D3C3-F4E9-4BD4-B10E90A1816A}" dt="2021-06-27T07:25:52.037" v="4"/>
          <ac:spMkLst>
            <pc:docMk/>
            <pc:sldMk cId="1373374900" sldId="272"/>
            <ac:spMk id="6" creationId="{76348437-39C4-4C76-A28C-5B6909C10559}"/>
          </ac:spMkLst>
        </pc:spChg>
        <pc:spChg chg="add mod">
          <ac:chgData name="Jenifer Jackson" userId="S::jacksonjn3@vcu.edu::e1188c4d-5987-43e0-985b-0bab9afb0c53" providerId="AD" clId="Web-{20839C0F-D3C3-F4E9-4BD4-B10E90A1816A}" dt="2021-06-27T07:26:05.444" v="6"/>
          <ac:spMkLst>
            <pc:docMk/>
            <pc:sldMk cId="1373374900" sldId="272"/>
            <ac:spMk id="7" creationId="{0372994A-EDCD-48DA-B66A-DDE02D3325B1}"/>
          </ac:spMkLst>
        </pc:spChg>
        <pc:spChg chg="add mod">
          <ac:chgData name="Jenifer Jackson" userId="S::jacksonjn3@vcu.edu::e1188c4d-5987-43e0-985b-0bab9afb0c53" providerId="AD" clId="Web-{20839C0F-D3C3-F4E9-4BD4-B10E90A1816A}" dt="2021-06-27T07:26:08.647" v="8"/>
          <ac:spMkLst>
            <pc:docMk/>
            <pc:sldMk cId="1373374900" sldId="272"/>
            <ac:spMk id="8" creationId="{2DF5E3F5-8C43-40FC-B2C3-25560B4BD2F5}"/>
          </ac:spMkLst>
        </pc:spChg>
      </pc:sldChg>
      <pc:sldChg chg="new del">
        <pc:chgData name="Jenifer Jackson" userId="S::jacksonjn3@vcu.edu::e1188c4d-5987-43e0-985b-0bab9afb0c53" providerId="AD" clId="Web-{20839C0F-D3C3-F4E9-4BD4-B10E90A1816A}" dt="2021-06-27T07:29:35.401" v="24"/>
        <pc:sldMkLst>
          <pc:docMk/>
          <pc:sldMk cId="3955695785" sldId="272"/>
        </pc:sldMkLst>
      </pc:sldChg>
      <pc:sldChg chg="add ord">
        <pc:chgData name="Jenifer Jackson" userId="S::jacksonjn3@vcu.edu::e1188c4d-5987-43e0-985b-0bab9afb0c53" providerId="AD" clId="Web-{20839C0F-D3C3-F4E9-4BD4-B10E90A1816A}" dt="2021-06-27T07:28:16.868" v="12"/>
        <pc:sldMkLst>
          <pc:docMk/>
          <pc:sldMk cId="4012111464" sldId="273"/>
        </pc:sldMkLst>
      </pc:sldChg>
      <pc:sldChg chg="modSp add ord">
        <pc:chgData name="Jenifer Jackson" userId="S::jacksonjn3@vcu.edu::e1188c4d-5987-43e0-985b-0bab9afb0c53" providerId="AD" clId="Web-{20839C0F-D3C3-F4E9-4BD4-B10E90A1816A}" dt="2021-06-27T07:39:00.357" v="179" actId="14100"/>
        <pc:sldMkLst>
          <pc:docMk/>
          <pc:sldMk cId="3967464702" sldId="274"/>
        </pc:sldMkLst>
        <pc:spChg chg="mod">
          <ac:chgData name="Jenifer Jackson" userId="S::jacksonjn3@vcu.edu::e1188c4d-5987-43e0-985b-0bab9afb0c53" providerId="AD" clId="Web-{20839C0F-D3C3-F4E9-4BD4-B10E90A1816A}" dt="2021-06-27T07:28:57.307" v="19" actId="14100"/>
          <ac:spMkLst>
            <pc:docMk/>
            <pc:sldMk cId="3967464702" sldId="274"/>
            <ac:spMk id="26" creationId="{AEDA5D28-5DD0-4E0E-9FFD-240B42BE3613}"/>
          </ac:spMkLst>
        </pc:spChg>
        <pc:spChg chg="mod">
          <ac:chgData name="Jenifer Jackson" userId="S::jacksonjn3@vcu.edu::e1188c4d-5987-43e0-985b-0bab9afb0c53" providerId="AD" clId="Web-{20839C0F-D3C3-F4E9-4BD4-B10E90A1816A}" dt="2021-06-27T07:39:00.357" v="179" actId="14100"/>
          <ac:spMkLst>
            <pc:docMk/>
            <pc:sldMk cId="3967464702" sldId="274"/>
            <ac:spMk id="44" creationId="{E01CD470-3A1E-4D82-8FFB-293B5629DECA}"/>
          </ac:spMkLst>
        </pc:spChg>
      </pc:sldChg>
      <pc:sldChg chg="add ord modNotes">
        <pc:chgData name="Jenifer Jackson" userId="S::jacksonjn3@vcu.edu::e1188c4d-5987-43e0-985b-0bab9afb0c53" providerId="AD" clId="Web-{20839C0F-D3C3-F4E9-4BD4-B10E90A1816A}" dt="2021-06-27T07:39:37.420" v="187"/>
        <pc:sldMkLst>
          <pc:docMk/>
          <pc:sldMk cId="1667903029" sldId="275"/>
        </pc:sldMkLst>
      </pc:sldChg>
      <pc:sldChg chg="add ord">
        <pc:chgData name="Jenifer Jackson" userId="S::jacksonjn3@vcu.edu::e1188c4d-5987-43e0-985b-0bab9afb0c53" providerId="AD" clId="Web-{20839C0F-D3C3-F4E9-4BD4-B10E90A1816A}" dt="2021-06-27T07:29:32.838" v="23"/>
        <pc:sldMkLst>
          <pc:docMk/>
          <pc:sldMk cId="1891325538" sldId="276"/>
        </pc:sldMkLst>
      </pc:sldChg>
      <pc:sldMasterChg chg="add addSldLayout">
        <pc:chgData name="Jenifer Jackson" userId="S::jacksonjn3@vcu.edu::e1188c4d-5987-43e0-985b-0bab9afb0c53" providerId="AD" clId="Web-{20839C0F-D3C3-F4E9-4BD4-B10E90A1816A}" dt="2021-06-27T07:28:11.821" v="11"/>
        <pc:sldMasterMkLst>
          <pc:docMk/>
          <pc:sldMasterMk cId="2615036475" sldId="2147483744"/>
        </pc:sldMasterMkLst>
        <pc:sldLayoutChg chg="add">
          <pc:chgData name="Jenifer Jackson" userId="S::jacksonjn3@vcu.edu::e1188c4d-5987-43e0-985b-0bab9afb0c53" providerId="AD" clId="Web-{20839C0F-D3C3-F4E9-4BD4-B10E90A1816A}" dt="2021-06-27T07:28:11.821" v="11"/>
          <pc:sldLayoutMkLst>
            <pc:docMk/>
            <pc:sldMasterMk cId="2615036475" sldId="2147483744"/>
            <pc:sldLayoutMk cId="711449923" sldId="2147483745"/>
          </pc:sldLayoutMkLst>
        </pc:sldLayoutChg>
        <pc:sldLayoutChg chg="add">
          <pc:chgData name="Jenifer Jackson" userId="S::jacksonjn3@vcu.edu::e1188c4d-5987-43e0-985b-0bab9afb0c53" providerId="AD" clId="Web-{20839C0F-D3C3-F4E9-4BD4-B10E90A1816A}" dt="2021-06-27T07:28:11.821" v="11"/>
          <pc:sldLayoutMkLst>
            <pc:docMk/>
            <pc:sldMasterMk cId="2615036475" sldId="2147483744"/>
            <pc:sldLayoutMk cId="1549681654" sldId="2147483746"/>
          </pc:sldLayoutMkLst>
        </pc:sldLayoutChg>
        <pc:sldLayoutChg chg="add">
          <pc:chgData name="Jenifer Jackson" userId="S::jacksonjn3@vcu.edu::e1188c4d-5987-43e0-985b-0bab9afb0c53" providerId="AD" clId="Web-{20839C0F-D3C3-F4E9-4BD4-B10E90A1816A}" dt="2021-06-27T07:28:11.821" v="11"/>
          <pc:sldLayoutMkLst>
            <pc:docMk/>
            <pc:sldMasterMk cId="2615036475" sldId="2147483744"/>
            <pc:sldLayoutMk cId="727775897" sldId="2147483747"/>
          </pc:sldLayoutMkLst>
        </pc:sldLayoutChg>
        <pc:sldLayoutChg chg="add">
          <pc:chgData name="Jenifer Jackson" userId="S::jacksonjn3@vcu.edu::e1188c4d-5987-43e0-985b-0bab9afb0c53" providerId="AD" clId="Web-{20839C0F-D3C3-F4E9-4BD4-B10E90A1816A}" dt="2021-06-27T07:28:11.821" v="11"/>
          <pc:sldLayoutMkLst>
            <pc:docMk/>
            <pc:sldMasterMk cId="2615036475" sldId="2147483744"/>
            <pc:sldLayoutMk cId="1431869602" sldId="2147483748"/>
          </pc:sldLayoutMkLst>
        </pc:sldLayoutChg>
        <pc:sldLayoutChg chg="add">
          <pc:chgData name="Jenifer Jackson" userId="S::jacksonjn3@vcu.edu::e1188c4d-5987-43e0-985b-0bab9afb0c53" providerId="AD" clId="Web-{20839C0F-D3C3-F4E9-4BD4-B10E90A1816A}" dt="2021-06-27T07:28:11.821" v="11"/>
          <pc:sldLayoutMkLst>
            <pc:docMk/>
            <pc:sldMasterMk cId="2615036475" sldId="2147483744"/>
            <pc:sldLayoutMk cId="2649289391" sldId="2147483749"/>
          </pc:sldLayoutMkLst>
        </pc:sldLayoutChg>
        <pc:sldLayoutChg chg="add">
          <pc:chgData name="Jenifer Jackson" userId="S::jacksonjn3@vcu.edu::e1188c4d-5987-43e0-985b-0bab9afb0c53" providerId="AD" clId="Web-{20839C0F-D3C3-F4E9-4BD4-B10E90A1816A}" dt="2021-06-27T07:28:11.821" v="11"/>
          <pc:sldLayoutMkLst>
            <pc:docMk/>
            <pc:sldMasterMk cId="2615036475" sldId="2147483744"/>
            <pc:sldLayoutMk cId="457798540" sldId="2147483750"/>
          </pc:sldLayoutMkLst>
        </pc:sldLayoutChg>
        <pc:sldLayoutChg chg="add">
          <pc:chgData name="Jenifer Jackson" userId="S::jacksonjn3@vcu.edu::e1188c4d-5987-43e0-985b-0bab9afb0c53" providerId="AD" clId="Web-{20839C0F-D3C3-F4E9-4BD4-B10E90A1816A}" dt="2021-06-27T07:28:11.821" v="11"/>
          <pc:sldLayoutMkLst>
            <pc:docMk/>
            <pc:sldMasterMk cId="2615036475" sldId="2147483744"/>
            <pc:sldLayoutMk cId="1725203002" sldId="2147483751"/>
          </pc:sldLayoutMkLst>
        </pc:sldLayoutChg>
        <pc:sldLayoutChg chg="add">
          <pc:chgData name="Jenifer Jackson" userId="S::jacksonjn3@vcu.edu::e1188c4d-5987-43e0-985b-0bab9afb0c53" providerId="AD" clId="Web-{20839C0F-D3C3-F4E9-4BD4-B10E90A1816A}" dt="2021-06-27T07:28:11.821" v="11"/>
          <pc:sldLayoutMkLst>
            <pc:docMk/>
            <pc:sldMasterMk cId="2615036475" sldId="2147483744"/>
            <pc:sldLayoutMk cId="189395041" sldId="2147483752"/>
          </pc:sldLayoutMkLst>
        </pc:sldLayoutChg>
        <pc:sldLayoutChg chg="add">
          <pc:chgData name="Jenifer Jackson" userId="S::jacksonjn3@vcu.edu::e1188c4d-5987-43e0-985b-0bab9afb0c53" providerId="AD" clId="Web-{20839C0F-D3C3-F4E9-4BD4-B10E90A1816A}" dt="2021-06-27T07:28:11.821" v="11"/>
          <pc:sldLayoutMkLst>
            <pc:docMk/>
            <pc:sldMasterMk cId="2615036475" sldId="2147483744"/>
            <pc:sldLayoutMk cId="1247523832" sldId="2147483753"/>
          </pc:sldLayoutMkLst>
        </pc:sldLayoutChg>
        <pc:sldLayoutChg chg="add">
          <pc:chgData name="Jenifer Jackson" userId="S::jacksonjn3@vcu.edu::e1188c4d-5987-43e0-985b-0bab9afb0c53" providerId="AD" clId="Web-{20839C0F-D3C3-F4E9-4BD4-B10E90A1816A}" dt="2021-06-27T07:28:11.821" v="11"/>
          <pc:sldLayoutMkLst>
            <pc:docMk/>
            <pc:sldMasterMk cId="2615036475" sldId="2147483744"/>
            <pc:sldLayoutMk cId="2021635460" sldId="2147483754"/>
          </pc:sldLayoutMkLst>
        </pc:sldLayoutChg>
        <pc:sldLayoutChg chg="add">
          <pc:chgData name="Jenifer Jackson" userId="S::jacksonjn3@vcu.edu::e1188c4d-5987-43e0-985b-0bab9afb0c53" providerId="AD" clId="Web-{20839C0F-D3C3-F4E9-4BD4-B10E90A1816A}" dt="2021-06-27T07:28:11.821" v="11"/>
          <pc:sldLayoutMkLst>
            <pc:docMk/>
            <pc:sldMasterMk cId="2615036475" sldId="2147483744"/>
            <pc:sldLayoutMk cId="3361032710" sldId="2147483755"/>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595594-8711-473D-848E-F9E01DC2A94F}" type="doc">
      <dgm:prSet loTypeId="urn:microsoft.com/office/officeart/2016/7/layout/BasicTimeline" loCatId="timeline" qsTypeId="urn:microsoft.com/office/officeart/2005/8/quickstyle/simple1" qsCatId="simple" csTypeId="urn:microsoft.com/office/officeart/2005/8/colors/accent1_2" csCatId="accent1" phldr="1"/>
      <dgm:spPr/>
      <dgm:t>
        <a:bodyPr/>
        <a:lstStyle/>
        <a:p>
          <a:endParaRPr lang="en-US"/>
        </a:p>
      </dgm:t>
    </dgm:pt>
    <dgm:pt modelId="{F12F5CE3-F563-4A1F-8B93-DA37D0183898}">
      <dgm:prSet phldrT="[Text]" phldr="0"/>
      <dgm:spPr/>
      <dgm:t>
        <a:bodyPr/>
        <a:lstStyle/>
        <a:p>
          <a:pPr>
            <a:defRPr b="1"/>
          </a:pPr>
          <a:r>
            <a:rPr lang="en-US" b="0">
              <a:latin typeface="Calibri Light"/>
              <a:cs typeface="Calibri"/>
            </a:rPr>
            <a:t>1960</a:t>
          </a:r>
        </a:p>
      </dgm:t>
    </dgm:pt>
    <dgm:pt modelId="{1FFA071A-FBB7-4A69-B733-294077958720}" type="parTrans" cxnId="{8B6875AB-CABA-4C2A-965C-E407C8AAADFA}">
      <dgm:prSet/>
      <dgm:spPr/>
      <dgm:t>
        <a:bodyPr/>
        <a:lstStyle/>
        <a:p>
          <a:endParaRPr lang="en-US"/>
        </a:p>
      </dgm:t>
    </dgm:pt>
    <dgm:pt modelId="{AB5DC91C-B8FC-4717-826C-EC52C5D4D75E}" type="sibTrans" cxnId="{8B6875AB-CABA-4C2A-965C-E407C8AAADFA}">
      <dgm:prSet/>
      <dgm:spPr/>
      <dgm:t>
        <a:bodyPr/>
        <a:lstStyle/>
        <a:p>
          <a:endParaRPr lang="en-US"/>
        </a:p>
      </dgm:t>
    </dgm:pt>
    <dgm:pt modelId="{40750DD4-3303-4762-ADA2-226FDD3A0B89}">
      <dgm:prSet phldrT="[Text]" phldr="0"/>
      <dgm:spPr/>
      <dgm:t>
        <a:bodyPr/>
        <a:lstStyle/>
        <a:p>
          <a:r>
            <a:rPr lang="en-US">
              <a:latin typeface="Calibri Light"/>
              <a:cs typeface="Calibri"/>
            </a:rPr>
            <a:t>Domino's Founded</a:t>
          </a:r>
        </a:p>
      </dgm:t>
    </dgm:pt>
    <dgm:pt modelId="{FB8684C6-EF12-4E00-862D-55EDE28F05FE}" type="parTrans" cxnId="{9C937CB1-33C5-45A7-AD81-56CD4B1DD918}">
      <dgm:prSet/>
      <dgm:spPr/>
      <dgm:t>
        <a:bodyPr/>
        <a:lstStyle/>
        <a:p>
          <a:endParaRPr lang="en-US"/>
        </a:p>
      </dgm:t>
    </dgm:pt>
    <dgm:pt modelId="{7796CAE8-296E-4035-903C-71A922074830}" type="sibTrans" cxnId="{9C937CB1-33C5-45A7-AD81-56CD4B1DD918}">
      <dgm:prSet/>
      <dgm:spPr/>
      <dgm:t>
        <a:bodyPr/>
        <a:lstStyle/>
        <a:p>
          <a:endParaRPr lang="en-US"/>
        </a:p>
      </dgm:t>
    </dgm:pt>
    <dgm:pt modelId="{717449CF-0F09-45BF-A999-F391A68234A0}">
      <dgm:prSet phldrT="[Text]"/>
      <dgm:spPr/>
      <dgm:t>
        <a:bodyPr/>
        <a:lstStyle/>
        <a:p>
          <a:pPr>
            <a:defRPr b="1"/>
          </a:pPr>
          <a:r>
            <a:rPr lang="en-US" b="0">
              <a:latin typeface="Calibri Light"/>
              <a:cs typeface="Calibri"/>
            </a:rPr>
            <a:t>1985</a:t>
          </a:r>
        </a:p>
      </dgm:t>
    </dgm:pt>
    <dgm:pt modelId="{F02949C7-6D4B-4134-B8E4-D08F9582795A}" type="parTrans" cxnId="{DE8E4664-052E-492C-BF0B-7B1DB5D52567}">
      <dgm:prSet/>
      <dgm:spPr/>
      <dgm:t>
        <a:bodyPr/>
        <a:lstStyle/>
        <a:p>
          <a:endParaRPr lang="en-US"/>
        </a:p>
      </dgm:t>
    </dgm:pt>
    <dgm:pt modelId="{0E68743A-8C8E-4E92-8174-866EE84B91C1}" type="sibTrans" cxnId="{DE8E4664-052E-492C-BF0B-7B1DB5D52567}">
      <dgm:prSet/>
      <dgm:spPr/>
      <dgm:t>
        <a:bodyPr/>
        <a:lstStyle/>
        <a:p>
          <a:endParaRPr lang="en-US"/>
        </a:p>
      </dgm:t>
    </dgm:pt>
    <dgm:pt modelId="{09C31633-4591-44E5-9A08-2E9AF4B064E8}">
      <dgm:prSet phldrT="[Text]" phldr="0"/>
      <dgm:spPr/>
      <dgm:t>
        <a:bodyPr/>
        <a:lstStyle/>
        <a:p>
          <a:r>
            <a:rPr lang="en-US">
              <a:latin typeface="Calibri Light"/>
              <a:cs typeface="Calibri"/>
            </a:rPr>
            <a:t>Domino's became the fastest-growing pizza restaurant in the US</a:t>
          </a:r>
        </a:p>
      </dgm:t>
    </dgm:pt>
    <dgm:pt modelId="{E8BAFBFD-90C7-47C2-916B-1C2AA5DEB225}" type="parTrans" cxnId="{C70D3D4A-B2E3-44AE-9C83-526443140B5F}">
      <dgm:prSet/>
      <dgm:spPr/>
      <dgm:t>
        <a:bodyPr/>
        <a:lstStyle/>
        <a:p>
          <a:endParaRPr lang="en-US"/>
        </a:p>
      </dgm:t>
    </dgm:pt>
    <dgm:pt modelId="{BA74182A-F348-480C-8160-C469CF63B3F2}" type="sibTrans" cxnId="{C70D3D4A-B2E3-44AE-9C83-526443140B5F}">
      <dgm:prSet/>
      <dgm:spPr/>
      <dgm:t>
        <a:bodyPr/>
        <a:lstStyle/>
        <a:p>
          <a:endParaRPr lang="en-US"/>
        </a:p>
      </dgm:t>
    </dgm:pt>
    <dgm:pt modelId="{DBBBC07C-284D-4C13-94A6-048A079E6B26}">
      <dgm:prSet phldrT="[Text]" phldr="0"/>
      <dgm:spPr/>
      <dgm:t>
        <a:bodyPr/>
        <a:lstStyle/>
        <a:p>
          <a:pPr>
            <a:defRPr b="1"/>
          </a:pPr>
          <a:r>
            <a:rPr lang="en-US" b="0">
              <a:latin typeface="Calibri Light"/>
              <a:cs typeface="Calibri"/>
            </a:rPr>
            <a:t>1996</a:t>
          </a:r>
        </a:p>
      </dgm:t>
    </dgm:pt>
    <dgm:pt modelId="{E7ED701A-2132-497C-BC66-A20C8C576C1C}" type="parTrans" cxnId="{4F52D0F8-B6AB-4E37-AAB8-82F01F42AE5D}">
      <dgm:prSet/>
      <dgm:spPr/>
      <dgm:t>
        <a:bodyPr/>
        <a:lstStyle/>
        <a:p>
          <a:endParaRPr lang="en-US"/>
        </a:p>
      </dgm:t>
    </dgm:pt>
    <dgm:pt modelId="{0A7C0D7A-5FB8-4C53-957F-ABB741127EA1}" type="sibTrans" cxnId="{4F52D0F8-B6AB-4E37-AAB8-82F01F42AE5D}">
      <dgm:prSet/>
      <dgm:spPr/>
      <dgm:t>
        <a:bodyPr/>
        <a:lstStyle/>
        <a:p>
          <a:endParaRPr lang="en-US"/>
        </a:p>
      </dgm:t>
    </dgm:pt>
    <dgm:pt modelId="{B2C52551-AABA-4ABA-9CA3-8982C5560EF4}">
      <dgm:prSet phldrT="[Text]" phldr="0"/>
      <dgm:spPr/>
      <dgm:t>
        <a:bodyPr/>
        <a:lstStyle/>
        <a:p>
          <a:r>
            <a:rPr lang="en-US">
              <a:latin typeface="Calibri Light"/>
              <a:cs typeface="Calibri"/>
            </a:rPr>
            <a:t>Domino's launched it's website</a:t>
          </a:r>
        </a:p>
      </dgm:t>
    </dgm:pt>
    <dgm:pt modelId="{91AEF360-A150-4F3A-B82B-9291BDA92EB1}" type="parTrans" cxnId="{CE66762A-A572-4421-8814-18F6294FCDE0}">
      <dgm:prSet/>
      <dgm:spPr/>
      <dgm:t>
        <a:bodyPr/>
        <a:lstStyle/>
        <a:p>
          <a:endParaRPr lang="en-US"/>
        </a:p>
      </dgm:t>
    </dgm:pt>
    <dgm:pt modelId="{A80E69F0-89DF-4FE1-A620-967DF51D8AE3}" type="sibTrans" cxnId="{CE66762A-A572-4421-8814-18F6294FCDE0}">
      <dgm:prSet/>
      <dgm:spPr/>
      <dgm:t>
        <a:bodyPr/>
        <a:lstStyle/>
        <a:p>
          <a:endParaRPr lang="en-US"/>
        </a:p>
      </dgm:t>
    </dgm:pt>
    <dgm:pt modelId="{A018DFCA-8372-472B-BDD7-7170AF48E82E}">
      <dgm:prSet phldr="0"/>
      <dgm:spPr/>
      <dgm:t>
        <a:bodyPr/>
        <a:lstStyle/>
        <a:p>
          <a:pPr>
            <a:defRPr b="1"/>
          </a:pPr>
          <a:r>
            <a:rPr lang="en-US" b="0">
              <a:latin typeface="Calibri Light"/>
              <a:cs typeface="Calibri"/>
            </a:rPr>
            <a:t>2007</a:t>
          </a:r>
        </a:p>
      </dgm:t>
    </dgm:pt>
    <dgm:pt modelId="{794937B1-7846-4B33-AA33-F40A7017E01C}" type="parTrans" cxnId="{BCF74B6D-B3D8-422D-BC52-386AB5348A67}">
      <dgm:prSet/>
      <dgm:spPr/>
    </dgm:pt>
    <dgm:pt modelId="{1C23B8CB-4BE5-4B49-A123-CE4AE04ED8FC}" type="sibTrans" cxnId="{BCF74B6D-B3D8-422D-BC52-386AB5348A67}">
      <dgm:prSet/>
      <dgm:spPr/>
    </dgm:pt>
    <dgm:pt modelId="{3A70C7C2-DD60-49A4-AB6A-E8E0C84AABC3}">
      <dgm:prSet phldr="0"/>
      <dgm:spPr/>
      <dgm:t>
        <a:bodyPr/>
        <a:lstStyle/>
        <a:p>
          <a:r>
            <a:rPr lang="en-US" b="0">
              <a:latin typeface="Calibri Light"/>
              <a:cs typeface="Calibri"/>
            </a:rPr>
            <a:t>Domino's launches online ordering</a:t>
          </a:r>
        </a:p>
      </dgm:t>
    </dgm:pt>
    <dgm:pt modelId="{DDA9A440-7747-4FA7-83AA-F1BE8E9C9709}" type="parTrans" cxnId="{ADF63632-778D-4103-A563-23687FD68F32}">
      <dgm:prSet/>
      <dgm:spPr/>
    </dgm:pt>
    <dgm:pt modelId="{12B972E5-658D-489B-A4D9-765E97D3FDD9}" type="sibTrans" cxnId="{ADF63632-778D-4103-A563-23687FD68F32}">
      <dgm:prSet/>
      <dgm:spPr/>
    </dgm:pt>
    <dgm:pt modelId="{C70F06B8-8851-4837-8399-A835990A165E}">
      <dgm:prSet phldr="0"/>
      <dgm:spPr/>
      <dgm:t>
        <a:bodyPr/>
        <a:lstStyle/>
        <a:p>
          <a:pPr>
            <a:defRPr b="1"/>
          </a:pPr>
          <a:r>
            <a:rPr lang="en-US" b="0">
              <a:latin typeface="Calibri Light"/>
              <a:cs typeface="Calibri"/>
            </a:rPr>
            <a:t>2012</a:t>
          </a:r>
        </a:p>
      </dgm:t>
    </dgm:pt>
    <dgm:pt modelId="{EF813634-7E63-4D00-A8F2-7553B16226FD}" type="parTrans" cxnId="{2A68F6F6-4609-4911-8A17-9EE2DEE454B4}">
      <dgm:prSet/>
      <dgm:spPr/>
    </dgm:pt>
    <dgm:pt modelId="{AF121186-FADA-4FC0-9B84-93BB086D66C0}" type="sibTrans" cxnId="{2A68F6F6-4609-4911-8A17-9EE2DEE454B4}">
      <dgm:prSet/>
      <dgm:spPr/>
    </dgm:pt>
    <dgm:pt modelId="{898DCCEB-DB76-4258-B6FF-07227F5A5CF4}">
      <dgm:prSet phldr="0"/>
      <dgm:spPr/>
      <dgm:t>
        <a:bodyPr/>
        <a:lstStyle/>
        <a:p>
          <a:r>
            <a:rPr lang="en-US" b="0">
              <a:latin typeface="Calibri Light"/>
              <a:cs typeface="Calibri"/>
            </a:rPr>
            <a:t>Domino's launched its mobile app</a:t>
          </a:r>
        </a:p>
      </dgm:t>
    </dgm:pt>
    <dgm:pt modelId="{C7F3A8EC-86D9-451B-B487-FD2D2298A773}" type="parTrans" cxnId="{E2A4F13B-8E45-4DA1-B0EA-3C0580D6740B}">
      <dgm:prSet/>
      <dgm:spPr/>
    </dgm:pt>
    <dgm:pt modelId="{8D1DA7BA-2AB8-4EA2-B93A-EE5325ECB3DE}" type="sibTrans" cxnId="{E2A4F13B-8E45-4DA1-B0EA-3C0580D6740B}">
      <dgm:prSet/>
      <dgm:spPr/>
    </dgm:pt>
    <dgm:pt modelId="{DFD96D05-E6CB-4BF0-BEFD-BC6E3E6DEAB6}">
      <dgm:prSet phldr="0"/>
      <dgm:spPr/>
      <dgm:t>
        <a:bodyPr/>
        <a:lstStyle/>
        <a:p>
          <a:pPr>
            <a:defRPr b="1"/>
          </a:pPr>
          <a:r>
            <a:rPr lang="en-US" b="0">
              <a:latin typeface="Calibri Light"/>
              <a:cs typeface="Calibri"/>
            </a:rPr>
            <a:t>2019</a:t>
          </a:r>
        </a:p>
      </dgm:t>
    </dgm:pt>
    <dgm:pt modelId="{AB5923D6-AA3A-4BD4-97DF-706ED4FFF021}" type="parTrans" cxnId="{5D2B2216-5A37-4B29-8F00-A39D9D732D8A}">
      <dgm:prSet/>
      <dgm:spPr/>
    </dgm:pt>
    <dgm:pt modelId="{699FA7BE-6A1C-4B3A-AEBA-221D7FCCB5F0}" type="sibTrans" cxnId="{5D2B2216-5A37-4B29-8F00-A39D9D732D8A}">
      <dgm:prSet/>
      <dgm:spPr/>
    </dgm:pt>
    <dgm:pt modelId="{AACE7584-5A06-410D-AB0C-95BF13811041}">
      <dgm:prSet phldr="0"/>
      <dgm:spPr/>
      <dgm:t>
        <a:bodyPr/>
        <a:lstStyle/>
        <a:p>
          <a:r>
            <a:rPr lang="en-US" b="0">
              <a:latin typeface="Calibri Light"/>
              <a:cs typeface="Calibri"/>
            </a:rPr>
            <a:t>Domino's partnered with Nuro</a:t>
          </a:r>
        </a:p>
      </dgm:t>
    </dgm:pt>
    <dgm:pt modelId="{F35954F3-2B2D-4F25-9DDE-4FF589CB7BD5}" type="parTrans" cxnId="{2F8C3CEC-A193-4B66-B487-389C43FA46D7}">
      <dgm:prSet/>
      <dgm:spPr/>
    </dgm:pt>
    <dgm:pt modelId="{9F8DA34D-37B5-4A18-95F2-3607F8B7742A}" type="sibTrans" cxnId="{2F8C3CEC-A193-4B66-B487-389C43FA46D7}">
      <dgm:prSet/>
      <dgm:spPr/>
    </dgm:pt>
    <dgm:pt modelId="{CDD96A56-9E3D-4139-8C54-E82645D194E1}" type="pres">
      <dgm:prSet presAssocID="{17595594-8711-473D-848E-F9E01DC2A94F}" presName="root" presStyleCnt="0">
        <dgm:presLayoutVars>
          <dgm:chMax/>
          <dgm:chPref/>
          <dgm:animLvl val="lvl"/>
        </dgm:presLayoutVars>
      </dgm:prSet>
      <dgm:spPr/>
    </dgm:pt>
    <dgm:pt modelId="{BA0FC6C7-A2C4-4370-9707-34D5012D4751}" type="pres">
      <dgm:prSet presAssocID="{17595594-8711-473D-848E-F9E01DC2A94F}" presName="divider" presStyleLbl="fgAccFollowNode1" presStyleIdx="0" presStyleCnt="1"/>
      <dgm:spPr>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tailEnd type="triangle" w="lg" len="lg"/>
        </a:ln>
        <a:effectLst/>
      </dgm:spPr>
    </dgm:pt>
    <dgm:pt modelId="{7085FFD9-6D62-4100-BA1B-B5621B0D364F}" type="pres">
      <dgm:prSet presAssocID="{17595594-8711-473D-848E-F9E01DC2A94F}" presName="nodes" presStyleCnt="0">
        <dgm:presLayoutVars>
          <dgm:chMax/>
          <dgm:chPref/>
          <dgm:animLvl val="lvl"/>
        </dgm:presLayoutVars>
      </dgm:prSet>
      <dgm:spPr/>
    </dgm:pt>
    <dgm:pt modelId="{A00E39E6-860E-4AD8-9E4E-D8BCA5B6E3FE}" type="pres">
      <dgm:prSet presAssocID="{F12F5CE3-F563-4A1F-8B93-DA37D0183898}" presName="composite" presStyleCnt="0"/>
      <dgm:spPr/>
    </dgm:pt>
    <dgm:pt modelId="{DE62737D-C696-4F1F-A715-EFF6CED17A7F}" type="pres">
      <dgm:prSet presAssocID="{F12F5CE3-F563-4A1F-8B93-DA37D0183898}" presName="L1TextContainer" presStyleLbl="revTx" presStyleIdx="0" presStyleCnt="6">
        <dgm:presLayoutVars>
          <dgm:chMax val="1"/>
          <dgm:chPref val="1"/>
          <dgm:bulletEnabled val="1"/>
        </dgm:presLayoutVars>
      </dgm:prSet>
      <dgm:spPr/>
    </dgm:pt>
    <dgm:pt modelId="{E439809F-3428-4794-9EC4-92E1644C9CDE}" type="pres">
      <dgm:prSet presAssocID="{F12F5CE3-F563-4A1F-8B93-DA37D0183898}" presName="L2TextContainerWrapper" presStyleCnt="0">
        <dgm:presLayoutVars>
          <dgm:chMax val="0"/>
          <dgm:chPref val="0"/>
          <dgm:bulletEnabled val="1"/>
        </dgm:presLayoutVars>
      </dgm:prSet>
      <dgm:spPr/>
    </dgm:pt>
    <dgm:pt modelId="{FBEB7418-176E-42B1-9120-1F88182A59B8}" type="pres">
      <dgm:prSet presAssocID="{F12F5CE3-F563-4A1F-8B93-DA37D0183898}" presName="L2TextContainer" presStyleLbl="bgAcc1" presStyleIdx="0" presStyleCnt="6"/>
      <dgm:spPr/>
    </dgm:pt>
    <dgm:pt modelId="{E8D7C1CB-FFF2-4F4B-8588-5A80A084BEEB}" type="pres">
      <dgm:prSet presAssocID="{F12F5CE3-F563-4A1F-8B93-DA37D0183898}" presName="FlexibleEmptyPlaceHolder" presStyleCnt="0"/>
      <dgm:spPr/>
    </dgm:pt>
    <dgm:pt modelId="{98F65405-4368-4055-903A-FBEC69D677FC}" type="pres">
      <dgm:prSet presAssocID="{F12F5CE3-F563-4A1F-8B93-DA37D0183898}" presName="ConnectLine" presStyleLbl="sibTrans1D1" presStyleIdx="0" presStyleCnt="6"/>
      <dgm:spPr>
        <a:noFill/>
        <a:ln w="6350" cap="flat" cmpd="sng" algn="ctr">
          <a:solidFill>
            <a:schemeClr val="accent1">
              <a:hueOff val="0"/>
              <a:satOff val="0"/>
              <a:lumOff val="0"/>
              <a:alphaOff val="0"/>
            </a:schemeClr>
          </a:solidFill>
          <a:prstDash val="dash"/>
          <a:miter lim="800000"/>
        </a:ln>
        <a:effectLst/>
      </dgm:spPr>
    </dgm:pt>
    <dgm:pt modelId="{BDF1A705-3068-4791-933F-428AB6909231}" type="pres">
      <dgm:prSet presAssocID="{F12F5CE3-F563-4A1F-8B93-DA37D0183898}" presName="ConnectorPoint" presStyleLbl="alignNode1" presStyleIdx="0" presStyleCnt="6"/>
      <dgm:spPr/>
    </dgm:pt>
    <dgm:pt modelId="{923C6C1F-D92E-4E5C-9EE0-9BE860363B75}" type="pres">
      <dgm:prSet presAssocID="{F12F5CE3-F563-4A1F-8B93-DA37D0183898}" presName="EmptyPlaceHolder" presStyleCnt="0"/>
      <dgm:spPr/>
    </dgm:pt>
    <dgm:pt modelId="{70A815ED-8CB0-41E5-85D2-D47FBD1B2D3A}" type="pres">
      <dgm:prSet presAssocID="{AB5DC91C-B8FC-4717-826C-EC52C5D4D75E}" presName="spaceBetweenRectangles" presStyleCnt="0"/>
      <dgm:spPr/>
    </dgm:pt>
    <dgm:pt modelId="{42B3906A-69D0-4CBF-A996-5FB2925A51A3}" type="pres">
      <dgm:prSet presAssocID="{717449CF-0F09-45BF-A999-F391A68234A0}" presName="composite" presStyleCnt="0"/>
      <dgm:spPr/>
    </dgm:pt>
    <dgm:pt modelId="{17620623-7BB4-48F0-AAFB-A8F1C4653171}" type="pres">
      <dgm:prSet presAssocID="{717449CF-0F09-45BF-A999-F391A68234A0}" presName="L1TextContainer" presStyleLbl="revTx" presStyleIdx="1" presStyleCnt="6">
        <dgm:presLayoutVars>
          <dgm:chMax val="1"/>
          <dgm:chPref val="1"/>
          <dgm:bulletEnabled val="1"/>
        </dgm:presLayoutVars>
      </dgm:prSet>
      <dgm:spPr/>
    </dgm:pt>
    <dgm:pt modelId="{511FDB37-3E73-4FFA-99E9-38474F8877AB}" type="pres">
      <dgm:prSet presAssocID="{717449CF-0F09-45BF-A999-F391A68234A0}" presName="L2TextContainerWrapper" presStyleCnt="0">
        <dgm:presLayoutVars>
          <dgm:chMax val="0"/>
          <dgm:chPref val="0"/>
          <dgm:bulletEnabled val="1"/>
        </dgm:presLayoutVars>
      </dgm:prSet>
      <dgm:spPr/>
    </dgm:pt>
    <dgm:pt modelId="{791FA10B-AA4E-47AE-ADB2-1C24B24ADFED}" type="pres">
      <dgm:prSet presAssocID="{717449CF-0F09-45BF-A999-F391A68234A0}" presName="L2TextContainer" presStyleLbl="bgAcc1" presStyleIdx="1" presStyleCnt="6"/>
      <dgm:spPr/>
    </dgm:pt>
    <dgm:pt modelId="{B3BF5F2D-7516-4D53-A474-2FC8F7FA3E5C}" type="pres">
      <dgm:prSet presAssocID="{717449CF-0F09-45BF-A999-F391A68234A0}" presName="FlexibleEmptyPlaceHolder" presStyleCnt="0"/>
      <dgm:spPr/>
    </dgm:pt>
    <dgm:pt modelId="{FB9A4E92-E0CD-44B2-B75F-109EC24060B8}" type="pres">
      <dgm:prSet presAssocID="{717449CF-0F09-45BF-A999-F391A68234A0}" presName="ConnectLine" presStyleLbl="sibTrans1D1" presStyleIdx="1" presStyleCnt="6"/>
      <dgm:spPr>
        <a:noFill/>
        <a:ln w="6350" cap="flat" cmpd="sng" algn="ctr">
          <a:solidFill>
            <a:schemeClr val="accent1">
              <a:hueOff val="0"/>
              <a:satOff val="0"/>
              <a:lumOff val="0"/>
              <a:alphaOff val="0"/>
            </a:schemeClr>
          </a:solidFill>
          <a:prstDash val="dash"/>
          <a:miter lim="800000"/>
        </a:ln>
        <a:effectLst/>
      </dgm:spPr>
    </dgm:pt>
    <dgm:pt modelId="{1F0FC8F4-576A-4A62-BA44-44C0E189FDA7}" type="pres">
      <dgm:prSet presAssocID="{717449CF-0F09-45BF-A999-F391A68234A0}" presName="ConnectorPoint" presStyleLbl="alignNode1" presStyleIdx="1" presStyleCnt="6"/>
      <dgm:spPr/>
    </dgm:pt>
    <dgm:pt modelId="{F58613B1-D102-4C54-859B-EBC8A80D8ABA}" type="pres">
      <dgm:prSet presAssocID="{717449CF-0F09-45BF-A999-F391A68234A0}" presName="EmptyPlaceHolder" presStyleCnt="0"/>
      <dgm:spPr/>
    </dgm:pt>
    <dgm:pt modelId="{0079E264-7DF8-4B00-A975-ABB689F998A1}" type="pres">
      <dgm:prSet presAssocID="{0E68743A-8C8E-4E92-8174-866EE84B91C1}" presName="spaceBetweenRectangles" presStyleCnt="0"/>
      <dgm:spPr/>
    </dgm:pt>
    <dgm:pt modelId="{218D3EDA-D089-4339-B368-86410109BC45}" type="pres">
      <dgm:prSet presAssocID="{DBBBC07C-284D-4C13-94A6-048A079E6B26}" presName="composite" presStyleCnt="0"/>
      <dgm:spPr/>
    </dgm:pt>
    <dgm:pt modelId="{F29B757C-68DB-45AB-A2C6-C2586A772C74}" type="pres">
      <dgm:prSet presAssocID="{DBBBC07C-284D-4C13-94A6-048A079E6B26}" presName="L1TextContainer" presStyleLbl="revTx" presStyleIdx="2" presStyleCnt="6">
        <dgm:presLayoutVars>
          <dgm:chMax val="1"/>
          <dgm:chPref val="1"/>
          <dgm:bulletEnabled val="1"/>
        </dgm:presLayoutVars>
      </dgm:prSet>
      <dgm:spPr/>
    </dgm:pt>
    <dgm:pt modelId="{90CD72B4-9C5A-4E25-AD9B-BF4DE00FBF15}" type="pres">
      <dgm:prSet presAssocID="{DBBBC07C-284D-4C13-94A6-048A079E6B26}" presName="L2TextContainerWrapper" presStyleCnt="0">
        <dgm:presLayoutVars>
          <dgm:chMax val="0"/>
          <dgm:chPref val="0"/>
          <dgm:bulletEnabled val="1"/>
        </dgm:presLayoutVars>
      </dgm:prSet>
      <dgm:spPr/>
    </dgm:pt>
    <dgm:pt modelId="{5638B09C-D6BA-443E-ABD0-E68B29DA6C5D}" type="pres">
      <dgm:prSet presAssocID="{DBBBC07C-284D-4C13-94A6-048A079E6B26}" presName="L2TextContainer" presStyleLbl="bgAcc1" presStyleIdx="2" presStyleCnt="6"/>
      <dgm:spPr/>
    </dgm:pt>
    <dgm:pt modelId="{A8F67A65-4C97-48F1-9C61-5363C82A23D5}" type="pres">
      <dgm:prSet presAssocID="{DBBBC07C-284D-4C13-94A6-048A079E6B26}" presName="FlexibleEmptyPlaceHolder" presStyleCnt="0"/>
      <dgm:spPr/>
    </dgm:pt>
    <dgm:pt modelId="{FAA7DC72-D95B-4DA0-A592-3C10A8F35A12}" type="pres">
      <dgm:prSet presAssocID="{DBBBC07C-284D-4C13-94A6-048A079E6B26}" presName="ConnectLine" presStyleLbl="sibTrans1D1" presStyleIdx="2" presStyleCnt="6"/>
      <dgm:spPr>
        <a:noFill/>
        <a:ln w="6350" cap="flat" cmpd="sng" algn="ctr">
          <a:solidFill>
            <a:schemeClr val="accent1">
              <a:hueOff val="0"/>
              <a:satOff val="0"/>
              <a:lumOff val="0"/>
              <a:alphaOff val="0"/>
            </a:schemeClr>
          </a:solidFill>
          <a:prstDash val="dash"/>
          <a:miter lim="800000"/>
        </a:ln>
        <a:effectLst/>
      </dgm:spPr>
    </dgm:pt>
    <dgm:pt modelId="{3D399C18-97AF-420E-BADC-2629BBF40E02}" type="pres">
      <dgm:prSet presAssocID="{DBBBC07C-284D-4C13-94A6-048A079E6B26}" presName="ConnectorPoint" presStyleLbl="alignNode1" presStyleIdx="2" presStyleCnt="6"/>
      <dgm:spPr/>
    </dgm:pt>
    <dgm:pt modelId="{4843DB67-769A-4F93-A017-F3F68E3356C5}" type="pres">
      <dgm:prSet presAssocID="{DBBBC07C-284D-4C13-94A6-048A079E6B26}" presName="EmptyPlaceHolder" presStyleCnt="0"/>
      <dgm:spPr/>
    </dgm:pt>
    <dgm:pt modelId="{B3188313-4D85-4F0F-8AF1-BC596F7BF2BC}" type="pres">
      <dgm:prSet presAssocID="{0A7C0D7A-5FB8-4C53-957F-ABB741127EA1}" presName="spaceBetweenRectangles" presStyleCnt="0"/>
      <dgm:spPr/>
    </dgm:pt>
    <dgm:pt modelId="{54F24AF9-5588-44F2-941D-B148EC6CD3BA}" type="pres">
      <dgm:prSet presAssocID="{A018DFCA-8372-472B-BDD7-7170AF48E82E}" presName="composite" presStyleCnt="0"/>
      <dgm:spPr/>
    </dgm:pt>
    <dgm:pt modelId="{19061435-D14F-4AA8-A446-6411D67F1E83}" type="pres">
      <dgm:prSet presAssocID="{A018DFCA-8372-472B-BDD7-7170AF48E82E}" presName="L1TextContainer" presStyleLbl="revTx" presStyleIdx="3" presStyleCnt="6">
        <dgm:presLayoutVars>
          <dgm:chMax val="1"/>
          <dgm:chPref val="1"/>
          <dgm:bulletEnabled val="1"/>
        </dgm:presLayoutVars>
      </dgm:prSet>
      <dgm:spPr/>
    </dgm:pt>
    <dgm:pt modelId="{1CA2396D-3396-472C-BD23-97C408D8AB9F}" type="pres">
      <dgm:prSet presAssocID="{A018DFCA-8372-472B-BDD7-7170AF48E82E}" presName="L2TextContainerWrapper" presStyleCnt="0">
        <dgm:presLayoutVars>
          <dgm:chMax val="0"/>
          <dgm:chPref val="0"/>
          <dgm:bulletEnabled val="1"/>
        </dgm:presLayoutVars>
      </dgm:prSet>
      <dgm:spPr/>
    </dgm:pt>
    <dgm:pt modelId="{076D950B-12E4-4451-B748-1515B1A18B16}" type="pres">
      <dgm:prSet presAssocID="{A018DFCA-8372-472B-BDD7-7170AF48E82E}" presName="L2TextContainer" presStyleLbl="bgAcc1" presStyleIdx="3" presStyleCnt="6"/>
      <dgm:spPr/>
    </dgm:pt>
    <dgm:pt modelId="{91EDD8D1-DCE2-4D73-B58E-8DDF94A181DF}" type="pres">
      <dgm:prSet presAssocID="{A018DFCA-8372-472B-BDD7-7170AF48E82E}" presName="FlexibleEmptyPlaceHolder" presStyleCnt="0"/>
      <dgm:spPr/>
    </dgm:pt>
    <dgm:pt modelId="{D592235C-B92C-43B1-917E-4424FDC12195}" type="pres">
      <dgm:prSet presAssocID="{A018DFCA-8372-472B-BDD7-7170AF48E82E}" presName="ConnectLine" presStyleLbl="sibTrans1D1" presStyleIdx="3" presStyleCnt="6"/>
      <dgm:spPr>
        <a:noFill/>
        <a:ln w="6350" cap="flat" cmpd="sng" algn="ctr">
          <a:solidFill>
            <a:schemeClr val="accent1">
              <a:hueOff val="0"/>
              <a:satOff val="0"/>
              <a:lumOff val="0"/>
              <a:alphaOff val="0"/>
            </a:schemeClr>
          </a:solidFill>
          <a:prstDash val="dash"/>
          <a:miter lim="800000"/>
        </a:ln>
        <a:effectLst/>
      </dgm:spPr>
    </dgm:pt>
    <dgm:pt modelId="{2A1F6453-7DE3-4B17-B967-951930400428}" type="pres">
      <dgm:prSet presAssocID="{A018DFCA-8372-472B-BDD7-7170AF48E82E}" presName="ConnectorPoint" presStyleLbl="alignNode1" presStyleIdx="3" presStyleCnt="6"/>
      <dgm:spPr/>
    </dgm:pt>
    <dgm:pt modelId="{FD206A7C-BE2D-4D1E-9984-86AE43660D6A}" type="pres">
      <dgm:prSet presAssocID="{A018DFCA-8372-472B-BDD7-7170AF48E82E}" presName="EmptyPlaceHolder" presStyleCnt="0"/>
      <dgm:spPr/>
    </dgm:pt>
    <dgm:pt modelId="{2DB9A313-BEC8-45A6-BC17-57D76A539BC7}" type="pres">
      <dgm:prSet presAssocID="{1C23B8CB-4BE5-4B49-A123-CE4AE04ED8FC}" presName="spaceBetweenRectangles" presStyleCnt="0"/>
      <dgm:spPr/>
    </dgm:pt>
    <dgm:pt modelId="{BE18ABFE-5EC9-424D-9470-9F4576B3EFC3}" type="pres">
      <dgm:prSet presAssocID="{C70F06B8-8851-4837-8399-A835990A165E}" presName="composite" presStyleCnt="0"/>
      <dgm:spPr/>
    </dgm:pt>
    <dgm:pt modelId="{5C9379FF-3BA2-4AFA-8DE4-2FBED72877B4}" type="pres">
      <dgm:prSet presAssocID="{C70F06B8-8851-4837-8399-A835990A165E}" presName="L1TextContainer" presStyleLbl="revTx" presStyleIdx="4" presStyleCnt="6">
        <dgm:presLayoutVars>
          <dgm:chMax val="1"/>
          <dgm:chPref val="1"/>
          <dgm:bulletEnabled val="1"/>
        </dgm:presLayoutVars>
      </dgm:prSet>
      <dgm:spPr/>
    </dgm:pt>
    <dgm:pt modelId="{749DD9C7-40D1-4364-9291-BDEFB010BC40}" type="pres">
      <dgm:prSet presAssocID="{C70F06B8-8851-4837-8399-A835990A165E}" presName="L2TextContainerWrapper" presStyleCnt="0">
        <dgm:presLayoutVars>
          <dgm:chMax val="0"/>
          <dgm:chPref val="0"/>
          <dgm:bulletEnabled val="1"/>
        </dgm:presLayoutVars>
      </dgm:prSet>
      <dgm:spPr/>
    </dgm:pt>
    <dgm:pt modelId="{4C6B41D9-E670-49F8-8F0F-1D18BC21FBE3}" type="pres">
      <dgm:prSet presAssocID="{C70F06B8-8851-4837-8399-A835990A165E}" presName="L2TextContainer" presStyleLbl="bgAcc1" presStyleIdx="4" presStyleCnt="6"/>
      <dgm:spPr/>
    </dgm:pt>
    <dgm:pt modelId="{9EA7EC20-1F48-4B02-8C18-D3CF35A8555D}" type="pres">
      <dgm:prSet presAssocID="{C70F06B8-8851-4837-8399-A835990A165E}" presName="FlexibleEmptyPlaceHolder" presStyleCnt="0"/>
      <dgm:spPr/>
    </dgm:pt>
    <dgm:pt modelId="{72B38763-528B-4C4C-8FB6-3A8950A63241}" type="pres">
      <dgm:prSet presAssocID="{C70F06B8-8851-4837-8399-A835990A165E}" presName="ConnectLine" presStyleLbl="sibTrans1D1" presStyleIdx="4" presStyleCnt="6"/>
      <dgm:spPr>
        <a:noFill/>
        <a:ln w="6350" cap="flat" cmpd="sng" algn="ctr">
          <a:solidFill>
            <a:schemeClr val="accent1">
              <a:hueOff val="0"/>
              <a:satOff val="0"/>
              <a:lumOff val="0"/>
              <a:alphaOff val="0"/>
            </a:schemeClr>
          </a:solidFill>
          <a:prstDash val="dash"/>
          <a:miter lim="800000"/>
        </a:ln>
        <a:effectLst/>
      </dgm:spPr>
    </dgm:pt>
    <dgm:pt modelId="{C07DB63F-2AC0-4627-9B8F-052A78632E4D}" type="pres">
      <dgm:prSet presAssocID="{C70F06B8-8851-4837-8399-A835990A165E}" presName="ConnectorPoint" presStyleLbl="alignNode1" presStyleIdx="4" presStyleCnt="6"/>
      <dgm:spPr/>
    </dgm:pt>
    <dgm:pt modelId="{966CB34D-7F9C-4D3F-8B3A-AD2EDEB78CB6}" type="pres">
      <dgm:prSet presAssocID="{C70F06B8-8851-4837-8399-A835990A165E}" presName="EmptyPlaceHolder" presStyleCnt="0"/>
      <dgm:spPr/>
    </dgm:pt>
    <dgm:pt modelId="{00F91BD7-385C-4475-910C-8CE0A9FD26CB}" type="pres">
      <dgm:prSet presAssocID="{AF121186-FADA-4FC0-9B84-93BB086D66C0}" presName="spaceBetweenRectangles" presStyleCnt="0"/>
      <dgm:spPr/>
    </dgm:pt>
    <dgm:pt modelId="{71BCEB13-780C-4A6B-893B-D33E2D33935E}" type="pres">
      <dgm:prSet presAssocID="{DFD96D05-E6CB-4BF0-BEFD-BC6E3E6DEAB6}" presName="composite" presStyleCnt="0"/>
      <dgm:spPr/>
    </dgm:pt>
    <dgm:pt modelId="{C1E8D2FE-E7E8-430B-B3F2-B004ACA8400A}" type="pres">
      <dgm:prSet presAssocID="{DFD96D05-E6CB-4BF0-BEFD-BC6E3E6DEAB6}" presName="L1TextContainer" presStyleLbl="revTx" presStyleIdx="5" presStyleCnt="6">
        <dgm:presLayoutVars>
          <dgm:chMax val="1"/>
          <dgm:chPref val="1"/>
          <dgm:bulletEnabled val="1"/>
        </dgm:presLayoutVars>
      </dgm:prSet>
      <dgm:spPr/>
    </dgm:pt>
    <dgm:pt modelId="{793D4562-D805-4F8A-81AE-21193B1D1D7D}" type="pres">
      <dgm:prSet presAssocID="{DFD96D05-E6CB-4BF0-BEFD-BC6E3E6DEAB6}" presName="L2TextContainerWrapper" presStyleCnt="0">
        <dgm:presLayoutVars>
          <dgm:chMax val="0"/>
          <dgm:chPref val="0"/>
          <dgm:bulletEnabled val="1"/>
        </dgm:presLayoutVars>
      </dgm:prSet>
      <dgm:spPr/>
    </dgm:pt>
    <dgm:pt modelId="{6B77AB2D-C25D-47A1-8664-ACDED359EF6A}" type="pres">
      <dgm:prSet presAssocID="{DFD96D05-E6CB-4BF0-BEFD-BC6E3E6DEAB6}" presName="L2TextContainer" presStyleLbl="bgAcc1" presStyleIdx="5" presStyleCnt="6"/>
      <dgm:spPr/>
    </dgm:pt>
    <dgm:pt modelId="{69376D94-417E-40E3-9F82-31DA79030B93}" type="pres">
      <dgm:prSet presAssocID="{DFD96D05-E6CB-4BF0-BEFD-BC6E3E6DEAB6}" presName="FlexibleEmptyPlaceHolder" presStyleCnt="0"/>
      <dgm:spPr/>
    </dgm:pt>
    <dgm:pt modelId="{0204BF91-1D9B-436E-8231-7F9CE05A5987}" type="pres">
      <dgm:prSet presAssocID="{DFD96D05-E6CB-4BF0-BEFD-BC6E3E6DEAB6}" presName="ConnectLine" presStyleLbl="sibTrans1D1" presStyleIdx="5" presStyleCnt="6"/>
      <dgm:spPr>
        <a:noFill/>
        <a:ln w="6350" cap="flat" cmpd="sng" algn="ctr">
          <a:solidFill>
            <a:schemeClr val="accent1">
              <a:hueOff val="0"/>
              <a:satOff val="0"/>
              <a:lumOff val="0"/>
              <a:alphaOff val="0"/>
            </a:schemeClr>
          </a:solidFill>
          <a:prstDash val="dash"/>
          <a:miter lim="800000"/>
        </a:ln>
        <a:effectLst/>
      </dgm:spPr>
    </dgm:pt>
    <dgm:pt modelId="{E7D68526-1E7B-47BF-9C2A-F3335423CFF0}" type="pres">
      <dgm:prSet presAssocID="{DFD96D05-E6CB-4BF0-BEFD-BC6E3E6DEAB6}" presName="ConnectorPoint" presStyleLbl="alignNode1" presStyleIdx="5" presStyleCnt="6"/>
      <dgm:spPr/>
    </dgm:pt>
    <dgm:pt modelId="{775C337C-7B20-4B79-9C7E-C1628DB29F00}" type="pres">
      <dgm:prSet presAssocID="{DFD96D05-E6CB-4BF0-BEFD-BC6E3E6DEAB6}" presName="EmptyPlaceHolder" presStyleCnt="0"/>
      <dgm:spPr/>
    </dgm:pt>
  </dgm:ptLst>
  <dgm:cxnLst>
    <dgm:cxn modelId="{27341100-8E62-4F42-9935-F9902E7FCA21}" type="presOf" srcId="{717449CF-0F09-45BF-A999-F391A68234A0}" destId="{17620623-7BB4-48F0-AAFB-A8F1C4653171}" srcOrd="0" destOrd="0" presId="urn:microsoft.com/office/officeart/2016/7/layout/BasicTimeline"/>
    <dgm:cxn modelId="{5D2B2216-5A37-4B29-8F00-A39D9D732D8A}" srcId="{17595594-8711-473D-848E-F9E01DC2A94F}" destId="{DFD96D05-E6CB-4BF0-BEFD-BC6E3E6DEAB6}" srcOrd="5" destOrd="0" parTransId="{AB5923D6-AA3A-4BD4-97DF-706ED4FFF021}" sibTransId="{699FA7BE-6A1C-4B3A-AEBA-221D7FCCB5F0}"/>
    <dgm:cxn modelId="{70866216-3074-4CE2-A096-606D20869082}" type="presOf" srcId="{C70F06B8-8851-4837-8399-A835990A165E}" destId="{5C9379FF-3BA2-4AFA-8DE4-2FBED72877B4}" srcOrd="0" destOrd="0" presId="urn:microsoft.com/office/officeart/2016/7/layout/BasicTimeline"/>
    <dgm:cxn modelId="{D2EB2A1E-912F-4AA2-A4FE-01E7D148AF60}" type="presOf" srcId="{09C31633-4591-44E5-9A08-2E9AF4B064E8}" destId="{791FA10B-AA4E-47AE-ADB2-1C24B24ADFED}" srcOrd="0" destOrd="0" presId="urn:microsoft.com/office/officeart/2016/7/layout/BasicTimeline"/>
    <dgm:cxn modelId="{47A67621-BAFF-4D40-BD51-2273EDF7066D}" type="presOf" srcId="{898DCCEB-DB76-4258-B6FF-07227F5A5CF4}" destId="{4C6B41D9-E670-49F8-8F0F-1D18BC21FBE3}" srcOrd="0" destOrd="0" presId="urn:microsoft.com/office/officeart/2016/7/layout/BasicTimeline"/>
    <dgm:cxn modelId="{CE66762A-A572-4421-8814-18F6294FCDE0}" srcId="{DBBBC07C-284D-4C13-94A6-048A079E6B26}" destId="{B2C52551-AABA-4ABA-9CA3-8982C5560EF4}" srcOrd="0" destOrd="0" parTransId="{91AEF360-A150-4F3A-B82B-9291BDA92EB1}" sibTransId="{A80E69F0-89DF-4FE1-A620-967DF51D8AE3}"/>
    <dgm:cxn modelId="{ADF63632-778D-4103-A563-23687FD68F32}" srcId="{A018DFCA-8372-472B-BDD7-7170AF48E82E}" destId="{3A70C7C2-DD60-49A4-AB6A-E8E0C84AABC3}" srcOrd="0" destOrd="0" parTransId="{DDA9A440-7747-4FA7-83AA-F1BE8E9C9709}" sibTransId="{12B972E5-658D-489B-A4D9-765E97D3FDD9}"/>
    <dgm:cxn modelId="{E2A4F13B-8E45-4DA1-B0EA-3C0580D6740B}" srcId="{C70F06B8-8851-4837-8399-A835990A165E}" destId="{898DCCEB-DB76-4258-B6FF-07227F5A5CF4}" srcOrd="0" destOrd="0" parTransId="{C7F3A8EC-86D9-451B-B487-FD2D2298A773}" sibTransId="{8D1DA7BA-2AB8-4EA2-B93A-EE5325ECB3DE}"/>
    <dgm:cxn modelId="{1BBDC15E-86DD-4AE1-84C0-DB183EE66B76}" type="presOf" srcId="{DBBBC07C-284D-4C13-94A6-048A079E6B26}" destId="{F29B757C-68DB-45AB-A2C6-C2586A772C74}" srcOrd="0" destOrd="0" presId="urn:microsoft.com/office/officeart/2016/7/layout/BasicTimeline"/>
    <dgm:cxn modelId="{DE8E4664-052E-492C-BF0B-7B1DB5D52567}" srcId="{17595594-8711-473D-848E-F9E01DC2A94F}" destId="{717449CF-0F09-45BF-A999-F391A68234A0}" srcOrd="1" destOrd="0" parTransId="{F02949C7-6D4B-4134-B8E4-D08F9582795A}" sibTransId="{0E68743A-8C8E-4E92-8174-866EE84B91C1}"/>
    <dgm:cxn modelId="{C70D3D4A-B2E3-44AE-9C83-526443140B5F}" srcId="{717449CF-0F09-45BF-A999-F391A68234A0}" destId="{09C31633-4591-44E5-9A08-2E9AF4B064E8}" srcOrd="0" destOrd="0" parTransId="{E8BAFBFD-90C7-47C2-916B-1C2AA5DEB225}" sibTransId="{BA74182A-F348-480C-8160-C469CF63B3F2}"/>
    <dgm:cxn modelId="{BCF74B6D-B3D8-422D-BC52-386AB5348A67}" srcId="{17595594-8711-473D-848E-F9E01DC2A94F}" destId="{A018DFCA-8372-472B-BDD7-7170AF48E82E}" srcOrd="3" destOrd="0" parTransId="{794937B1-7846-4B33-AA33-F40A7017E01C}" sibTransId="{1C23B8CB-4BE5-4B49-A123-CE4AE04ED8FC}"/>
    <dgm:cxn modelId="{602C7D51-BEB8-4AAB-8845-40C66F2DCA38}" type="presOf" srcId="{3A70C7C2-DD60-49A4-AB6A-E8E0C84AABC3}" destId="{076D950B-12E4-4451-B748-1515B1A18B16}" srcOrd="0" destOrd="0" presId="urn:microsoft.com/office/officeart/2016/7/layout/BasicTimeline"/>
    <dgm:cxn modelId="{84D5AC7E-A386-4B47-9761-57AEE1F7ED4B}" type="presOf" srcId="{A018DFCA-8372-472B-BDD7-7170AF48E82E}" destId="{19061435-D14F-4AA8-A446-6411D67F1E83}" srcOrd="0" destOrd="0" presId="urn:microsoft.com/office/officeart/2016/7/layout/BasicTimeline"/>
    <dgm:cxn modelId="{E9922193-B18C-44EB-8789-9B39B411B70D}" type="presOf" srcId="{DFD96D05-E6CB-4BF0-BEFD-BC6E3E6DEAB6}" destId="{C1E8D2FE-E7E8-430B-B3F2-B004ACA8400A}" srcOrd="0" destOrd="0" presId="urn:microsoft.com/office/officeart/2016/7/layout/BasicTimeline"/>
    <dgm:cxn modelId="{8B6875AB-CABA-4C2A-965C-E407C8AAADFA}" srcId="{17595594-8711-473D-848E-F9E01DC2A94F}" destId="{F12F5CE3-F563-4A1F-8B93-DA37D0183898}" srcOrd="0" destOrd="0" parTransId="{1FFA071A-FBB7-4A69-B733-294077958720}" sibTransId="{AB5DC91C-B8FC-4717-826C-EC52C5D4D75E}"/>
    <dgm:cxn modelId="{9C937CB1-33C5-45A7-AD81-56CD4B1DD918}" srcId="{F12F5CE3-F563-4A1F-8B93-DA37D0183898}" destId="{40750DD4-3303-4762-ADA2-226FDD3A0B89}" srcOrd="0" destOrd="0" parTransId="{FB8684C6-EF12-4E00-862D-55EDE28F05FE}" sibTransId="{7796CAE8-296E-4035-903C-71A922074830}"/>
    <dgm:cxn modelId="{F9AC39B5-ED10-45D8-9D1A-9AF94B7FD75C}" type="presOf" srcId="{AACE7584-5A06-410D-AB0C-95BF13811041}" destId="{6B77AB2D-C25D-47A1-8664-ACDED359EF6A}" srcOrd="0" destOrd="0" presId="urn:microsoft.com/office/officeart/2016/7/layout/BasicTimeline"/>
    <dgm:cxn modelId="{A985C2B5-3508-434C-929C-F3250D5B04B2}" type="presOf" srcId="{17595594-8711-473D-848E-F9E01DC2A94F}" destId="{CDD96A56-9E3D-4139-8C54-E82645D194E1}" srcOrd="0" destOrd="0" presId="urn:microsoft.com/office/officeart/2016/7/layout/BasicTimeline"/>
    <dgm:cxn modelId="{EF7571BB-85C6-4118-A842-9C442D13D853}" type="presOf" srcId="{B2C52551-AABA-4ABA-9CA3-8982C5560EF4}" destId="{5638B09C-D6BA-443E-ABD0-E68B29DA6C5D}" srcOrd="0" destOrd="0" presId="urn:microsoft.com/office/officeart/2016/7/layout/BasicTimeline"/>
    <dgm:cxn modelId="{B6F109D4-F294-49AC-9A05-84F11A6045F8}" type="presOf" srcId="{F12F5CE3-F563-4A1F-8B93-DA37D0183898}" destId="{DE62737D-C696-4F1F-A715-EFF6CED17A7F}" srcOrd="0" destOrd="0" presId="urn:microsoft.com/office/officeart/2016/7/layout/BasicTimeline"/>
    <dgm:cxn modelId="{2F8C3CEC-A193-4B66-B487-389C43FA46D7}" srcId="{DFD96D05-E6CB-4BF0-BEFD-BC6E3E6DEAB6}" destId="{AACE7584-5A06-410D-AB0C-95BF13811041}" srcOrd="0" destOrd="0" parTransId="{F35954F3-2B2D-4F25-9DDE-4FF589CB7BD5}" sibTransId="{9F8DA34D-37B5-4A18-95F2-3607F8B7742A}"/>
    <dgm:cxn modelId="{5DF832ED-6921-489E-AECC-DDF73088B92F}" type="presOf" srcId="{40750DD4-3303-4762-ADA2-226FDD3A0B89}" destId="{FBEB7418-176E-42B1-9120-1F88182A59B8}" srcOrd="0" destOrd="0" presId="urn:microsoft.com/office/officeart/2016/7/layout/BasicTimeline"/>
    <dgm:cxn modelId="{2A68F6F6-4609-4911-8A17-9EE2DEE454B4}" srcId="{17595594-8711-473D-848E-F9E01DC2A94F}" destId="{C70F06B8-8851-4837-8399-A835990A165E}" srcOrd="4" destOrd="0" parTransId="{EF813634-7E63-4D00-A8F2-7553B16226FD}" sibTransId="{AF121186-FADA-4FC0-9B84-93BB086D66C0}"/>
    <dgm:cxn modelId="{4F52D0F8-B6AB-4E37-AAB8-82F01F42AE5D}" srcId="{17595594-8711-473D-848E-F9E01DC2A94F}" destId="{DBBBC07C-284D-4C13-94A6-048A079E6B26}" srcOrd="2" destOrd="0" parTransId="{E7ED701A-2132-497C-BC66-A20C8C576C1C}" sibTransId="{0A7C0D7A-5FB8-4C53-957F-ABB741127EA1}"/>
    <dgm:cxn modelId="{B01D0F4A-8624-407D-8BFA-7686321D64EF}" type="presParOf" srcId="{CDD96A56-9E3D-4139-8C54-E82645D194E1}" destId="{BA0FC6C7-A2C4-4370-9707-34D5012D4751}" srcOrd="0" destOrd="0" presId="urn:microsoft.com/office/officeart/2016/7/layout/BasicTimeline"/>
    <dgm:cxn modelId="{82E61C0B-B5BE-4BB0-8620-F13C02DDAA0E}" type="presParOf" srcId="{CDD96A56-9E3D-4139-8C54-E82645D194E1}" destId="{7085FFD9-6D62-4100-BA1B-B5621B0D364F}" srcOrd="1" destOrd="0" presId="urn:microsoft.com/office/officeart/2016/7/layout/BasicTimeline"/>
    <dgm:cxn modelId="{79BF96D4-7B6F-4430-BA80-BE85F9F079C7}" type="presParOf" srcId="{7085FFD9-6D62-4100-BA1B-B5621B0D364F}" destId="{A00E39E6-860E-4AD8-9E4E-D8BCA5B6E3FE}" srcOrd="0" destOrd="0" presId="urn:microsoft.com/office/officeart/2016/7/layout/BasicTimeline"/>
    <dgm:cxn modelId="{6B657F82-876F-4A58-9158-7FCB3750D11B}" type="presParOf" srcId="{A00E39E6-860E-4AD8-9E4E-D8BCA5B6E3FE}" destId="{DE62737D-C696-4F1F-A715-EFF6CED17A7F}" srcOrd="0" destOrd="0" presId="urn:microsoft.com/office/officeart/2016/7/layout/BasicTimeline"/>
    <dgm:cxn modelId="{9BEEB03C-4884-4BED-B37C-D5D76603B533}" type="presParOf" srcId="{A00E39E6-860E-4AD8-9E4E-D8BCA5B6E3FE}" destId="{E439809F-3428-4794-9EC4-92E1644C9CDE}" srcOrd="1" destOrd="0" presId="urn:microsoft.com/office/officeart/2016/7/layout/BasicTimeline"/>
    <dgm:cxn modelId="{3B0D7ADB-CC51-4971-B20E-EDF7635F2B7F}" type="presParOf" srcId="{E439809F-3428-4794-9EC4-92E1644C9CDE}" destId="{FBEB7418-176E-42B1-9120-1F88182A59B8}" srcOrd="0" destOrd="0" presId="urn:microsoft.com/office/officeart/2016/7/layout/BasicTimeline"/>
    <dgm:cxn modelId="{DC640553-4389-490A-A005-2157400BDD13}" type="presParOf" srcId="{E439809F-3428-4794-9EC4-92E1644C9CDE}" destId="{E8D7C1CB-FFF2-4F4B-8588-5A80A084BEEB}" srcOrd="1" destOrd="0" presId="urn:microsoft.com/office/officeart/2016/7/layout/BasicTimeline"/>
    <dgm:cxn modelId="{DBF1719E-039A-4B33-BDE9-E40F752BE3EB}" type="presParOf" srcId="{A00E39E6-860E-4AD8-9E4E-D8BCA5B6E3FE}" destId="{98F65405-4368-4055-903A-FBEC69D677FC}" srcOrd="2" destOrd="0" presId="urn:microsoft.com/office/officeart/2016/7/layout/BasicTimeline"/>
    <dgm:cxn modelId="{13DEDDE1-9446-42CC-AEDB-E7193B38B774}" type="presParOf" srcId="{A00E39E6-860E-4AD8-9E4E-D8BCA5B6E3FE}" destId="{BDF1A705-3068-4791-933F-428AB6909231}" srcOrd="3" destOrd="0" presId="urn:microsoft.com/office/officeart/2016/7/layout/BasicTimeline"/>
    <dgm:cxn modelId="{6852055D-E9BE-41F0-9DD8-B33D08E133A5}" type="presParOf" srcId="{A00E39E6-860E-4AD8-9E4E-D8BCA5B6E3FE}" destId="{923C6C1F-D92E-4E5C-9EE0-9BE860363B75}" srcOrd="4" destOrd="0" presId="urn:microsoft.com/office/officeart/2016/7/layout/BasicTimeline"/>
    <dgm:cxn modelId="{FB5FB6E1-F5A6-4943-BC14-652DCF03DC71}" type="presParOf" srcId="{7085FFD9-6D62-4100-BA1B-B5621B0D364F}" destId="{70A815ED-8CB0-41E5-85D2-D47FBD1B2D3A}" srcOrd="1" destOrd="0" presId="urn:microsoft.com/office/officeart/2016/7/layout/BasicTimeline"/>
    <dgm:cxn modelId="{1733FA36-6185-4D82-8E2E-379D468F4BD2}" type="presParOf" srcId="{7085FFD9-6D62-4100-BA1B-B5621B0D364F}" destId="{42B3906A-69D0-4CBF-A996-5FB2925A51A3}" srcOrd="2" destOrd="0" presId="urn:microsoft.com/office/officeart/2016/7/layout/BasicTimeline"/>
    <dgm:cxn modelId="{C3C4BEBF-FAAE-4547-B65E-277499B6E1D5}" type="presParOf" srcId="{42B3906A-69D0-4CBF-A996-5FB2925A51A3}" destId="{17620623-7BB4-48F0-AAFB-A8F1C4653171}" srcOrd="0" destOrd="0" presId="urn:microsoft.com/office/officeart/2016/7/layout/BasicTimeline"/>
    <dgm:cxn modelId="{514FEBBB-11B4-448E-BA80-90432244A005}" type="presParOf" srcId="{42B3906A-69D0-4CBF-A996-5FB2925A51A3}" destId="{511FDB37-3E73-4FFA-99E9-38474F8877AB}" srcOrd="1" destOrd="0" presId="urn:microsoft.com/office/officeart/2016/7/layout/BasicTimeline"/>
    <dgm:cxn modelId="{2C7A1EAD-3F03-4776-BFDD-A15E1FA44BC9}" type="presParOf" srcId="{511FDB37-3E73-4FFA-99E9-38474F8877AB}" destId="{791FA10B-AA4E-47AE-ADB2-1C24B24ADFED}" srcOrd="0" destOrd="0" presId="urn:microsoft.com/office/officeart/2016/7/layout/BasicTimeline"/>
    <dgm:cxn modelId="{0C521D28-3993-49E6-9704-B53FA308A371}" type="presParOf" srcId="{511FDB37-3E73-4FFA-99E9-38474F8877AB}" destId="{B3BF5F2D-7516-4D53-A474-2FC8F7FA3E5C}" srcOrd="1" destOrd="0" presId="urn:microsoft.com/office/officeart/2016/7/layout/BasicTimeline"/>
    <dgm:cxn modelId="{1E45DA00-2751-4275-9100-BDE5AAB8B53A}" type="presParOf" srcId="{42B3906A-69D0-4CBF-A996-5FB2925A51A3}" destId="{FB9A4E92-E0CD-44B2-B75F-109EC24060B8}" srcOrd="2" destOrd="0" presId="urn:microsoft.com/office/officeart/2016/7/layout/BasicTimeline"/>
    <dgm:cxn modelId="{48D0BBED-1E79-4ECF-8A98-5C81995CB45F}" type="presParOf" srcId="{42B3906A-69D0-4CBF-A996-5FB2925A51A3}" destId="{1F0FC8F4-576A-4A62-BA44-44C0E189FDA7}" srcOrd="3" destOrd="0" presId="urn:microsoft.com/office/officeart/2016/7/layout/BasicTimeline"/>
    <dgm:cxn modelId="{6F05D286-D3ED-4E2F-8EC9-250CFA10F067}" type="presParOf" srcId="{42B3906A-69D0-4CBF-A996-5FB2925A51A3}" destId="{F58613B1-D102-4C54-859B-EBC8A80D8ABA}" srcOrd="4" destOrd="0" presId="urn:microsoft.com/office/officeart/2016/7/layout/BasicTimeline"/>
    <dgm:cxn modelId="{8F86D1CD-C075-412A-A5B3-82FDD701F031}" type="presParOf" srcId="{7085FFD9-6D62-4100-BA1B-B5621B0D364F}" destId="{0079E264-7DF8-4B00-A975-ABB689F998A1}" srcOrd="3" destOrd="0" presId="urn:microsoft.com/office/officeart/2016/7/layout/BasicTimeline"/>
    <dgm:cxn modelId="{51227DB9-F540-46D5-ADC7-77507B422390}" type="presParOf" srcId="{7085FFD9-6D62-4100-BA1B-B5621B0D364F}" destId="{218D3EDA-D089-4339-B368-86410109BC45}" srcOrd="4" destOrd="0" presId="urn:microsoft.com/office/officeart/2016/7/layout/BasicTimeline"/>
    <dgm:cxn modelId="{5D9E2229-55EB-4980-A8E4-9F2D184DC4B9}" type="presParOf" srcId="{218D3EDA-D089-4339-B368-86410109BC45}" destId="{F29B757C-68DB-45AB-A2C6-C2586A772C74}" srcOrd="0" destOrd="0" presId="urn:microsoft.com/office/officeart/2016/7/layout/BasicTimeline"/>
    <dgm:cxn modelId="{95EC5CB5-6A20-45C7-82ED-B8170E6379C5}" type="presParOf" srcId="{218D3EDA-D089-4339-B368-86410109BC45}" destId="{90CD72B4-9C5A-4E25-AD9B-BF4DE00FBF15}" srcOrd="1" destOrd="0" presId="urn:microsoft.com/office/officeart/2016/7/layout/BasicTimeline"/>
    <dgm:cxn modelId="{B016ADBC-D3F3-41DF-B248-A6599A01A0BF}" type="presParOf" srcId="{90CD72B4-9C5A-4E25-AD9B-BF4DE00FBF15}" destId="{5638B09C-D6BA-443E-ABD0-E68B29DA6C5D}" srcOrd="0" destOrd="0" presId="urn:microsoft.com/office/officeart/2016/7/layout/BasicTimeline"/>
    <dgm:cxn modelId="{AD3DB5AC-8E63-42D1-B7FC-9C6DA89840F5}" type="presParOf" srcId="{90CD72B4-9C5A-4E25-AD9B-BF4DE00FBF15}" destId="{A8F67A65-4C97-48F1-9C61-5363C82A23D5}" srcOrd="1" destOrd="0" presId="urn:microsoft.com/office/officeart/2016/7/layout/BasicTimeline"/>
    <dgm:cxn modelId="{E0CD5977-7E39-43B2-A51B-DB5A5C58C68C}" type="presParOf" srcId="{218D3EDA-D089-4339-B368-86410109BC45}" destId="{FAA7DC72-D95B-4DA0-A592-3C10A8F35A12}" srcOrd="2" destOrd="0" presId="urn:microsoft.com/office/officeart/2016/7/layout/BasicTimeline"/>
    <dgm:cxn modelId="{4B7241FC-FA9D-46A2-B89F-B910A3C472C4}" type="presParOf" srcId="{218D3EDA-D089-4339-B368-86410109BC45}" destId="{3D399C18-97AF-420E-BADC-2629BBF40E02}" srcOrd="3" destOrd="0" presId="urn:microsoft.com/office/officeart/2016/7/layout/BasicTimeline"/>
    <dgm:cxn modelId="{949F4C98-06D6-445C-8D73-4C01729C0459}" type="presParOf" srcId="{218D3EDA-D089-4339-B368-86410109BC45}" destId="{4843DB67-769A-4F93-A017-F3F68E3356C5}" srcOrd="4" destOrd="0" presId="urn:microsoft.com/office/officeart/2016/7/layout/BasicTimeline"/>
    <dgm:cxn modelId="{3F7F3BB1-2626-444F-82EF-0AF21682EE2B}" type="presParOf" srcId="{7085FFD9-6D62-4100-BA1B-B5621B0D364F}" destId="{B3188313-4D85-4F0F-8AF1-BC596F7BF2BC}" srcOrd="5" destOrd="0" presId="urn:microsoft.com/office/officeart/2016/7/layout/BasicTimeline"/>
    <dgm:cxn modelId="{1F1D2496-FEC8-4A71-97BC-28A588518A0C}" type="presParOf" srcId="{7085FFD9-6D62-4100-BA1B-B5621B0D364F}" destId="{54F24AF9-5588-44F2-941D-B148EC6CD3BA}" srcOrd="6" destOrd="0" presId="urn:microsoft.com/office/officeart/2016/7/layout/BasicTimeline"/>
    <dgm:cxn modelId="{84843C5F-AC35-4C7A-BB50-C95761F55B70}" type="presParOf" srcId="{54F24AF9-5588-44F2-941D-B148EC6CD3BA}" destId="{19061435-D14F-4AA8-A446-6411D67F1E83}" srcOrd="0" destOrd="0" presId="urn:microsoft.com/office/officeart/2016/7/layout/BasicTimeline"/>
    <dgm:cxn modelId="{E40ED307-C4DE-4C01-A461-BDCA35C2767B}" type="presParOf" srcId="{54F24AF9-5588-44F2-941D-B148EC6CD3BA}" destId="{1CA2396D-3396-472C-BD23-97C408D8AB9F}" srcOrd="1" destOrd="0" presId="urn:microsoft.com/office/officeart/2016/7/layout/BasicTimeline"/>
    <dgm:cxn modelId="{3F167E03-1F1B-4495-918D-BB18C334B260}" type="presParOf" srcId="{1CA2396D-3396-472C-BD23-97C408D8AB9F}" destId="{076D950B-12E4-4451-B748-1515B1A18B16}" srcOrd="0" destOrd="0" presId="urn:microsoft.com/office/officeart/2016/7/layout/BasicTimeline"/>
    <dgm:cxn modelId="{367A953E-86FD-4977-80ED-832DD323F0BC}" type="presParOf" srcId="{1CA2396D-3396-472C-BD23-97C408D8AB9F}" destId="{91EDD8D1-DCE2-4D73-B58E-8DDF94A181DF}" srcOrd="1" destOrd="0" presId="urn:microsoft.com/office/officeart/2016/7/layout/BasicTimeline"/>
    <dgm:cxn modelId="{CCB6AEBB-D15D-4631-8136-1C8EBA744475}" type="presParOf" srcId="{54F24AF9-5588-44F2-941D-B148EC6CD3BA}" destId="{D592235C-B92C-43B1-917E-4424FDC12195}" srcOrd="2" destOrd="0" presId="urn:microsoft.com/office/officeart/2016/7/layout/BasicTimeline"/>
    <dgm:cxn modelId="{93D2B562-8B02-42EE-AE05-DAB6CC39B076}" type="presParOf" srcId="{54F24AF9-5588-44F2-941D-B148EC6CD3BA}" destId="{2A1F6453-7DE3-4B17-B967-951930400428}" srcOrd="3" destOrd="0" presId="urn:microsoft.com/office/officeart/2016/7/layout/BasicTimeline"/>
    <dgm:cxn modelId="{1A9D07E9-DBC3-49C1-A40A-77CC13C18217}" type="presParOf" srcId="{54F24AF9-5588-44F2-941D-B148EC6CD3BA}" destId="{FD206A7C-BE2D-4D1E-9984-86AE43660D6A}" srcOrd="4" destOrd="0" presId="urn:microsoft.com/office/officeart/2016/7/layout/BasicTimeline"/>
    <dgm:cxn modelId="{AB87F0E9-463C-43E8-A589-1F2B8DA18795}" type="presParOf" srcId="{7085FFD9-6D62-4100-BA1B-B5621B0D364F}" destId="{2DB9A313-BEC8-45A6-BC17-57D76A539BC7}" srcOrd="7" destOrd="0" presId="urn:microsoft.com/office/officeart/2016/7/layout/BasicTimeline"/>
    <dgm:cxn modelId="{3BEC52FA-C8AE-4C80-AE30-F630958A034C}" type="presParOf" srcId="{7085FFD9-6D62-4100-BA1B-B5621B0D364F}" destId="{BE18ABFE-5EC9-424D-9470-9F4576B3EFC3}" srcOrd="8" destOrd="0" presId="urn:microsoft.com/office/officeart/2016/7/layout/BasicTimeline"/>
    <dgm:cxn modelId="{F7EECEC8-F621-4F26-8463-0319C427296C}" type="presParOf" srcId="{BE18ABFE-5EC9-424D-9470-9F4576B3EFC3}" destId="{5C9379FF-3BA2-4AFA-8DE4-2FBED72877B4}" srcOrd="0" destOrd="0" presId="urn:microsoft.com/office/officeart/2016/7/layout/BasicTimeline"/>
    <dgm:cxn modelId="{D5AAF838-0F05-432B-899F-0E63925A1CD8}" type="presParOf" srcId="{BE18ABFE-5EC9-424D-9470-9F4576B3EFC3}" destId="{749DD9C7-40D1-4364-9291-BDEFB010BC40}" srcOrd="1" destOrd="0" presId="urn:microsoft.com/office/officeart/2016/7/layout/BasicTimeline"/>
    <dgm:cxn modelId="{9015B325-68A3-4839-81CB-EEEA2353654D}" type="presParOf" srcId="{749DD9C7-40D1-4364-9291-BDEFB010BC40}" destId="{4C6B41D9-E670-49F8-8F0F-1D18BC21FBE3}" srcOrd="0" destOrd="0" presId="urn:microsoft.com/office/officeart/2016/7/layout/BasicTimeline"/>
    <dgm:cxn modelId="{1D82A104-5FFB-49DF-9F2B-918EB2859038}" type="presParOf" srcId="{749DD9C7-40D1-4364-9291-BDEFB010BC40}" destId="{9EA7EC20-1F48-4B02-8C18-D3CF35A8555D}" srcOrd="1" destOrd="0" presId="urn:microsoft.com/office/officeart/2016/7/layout/BasicTimeline"/>
    <dgm:cxn modelId="{FDBFDE90-9B68-4E01-93EC-D08FF12FDCE4}" type="presParOf" srcId="{BE18ABFE-5EC9-424D-9470-9F4576B3EFC3}" destId="{72B38763-528B-4C4C-8FB6-3A8950A63241}" srcOrd="2" destOrd="0" presId="urn:microsoft.com/office/officeart/2016/7/layout/BasicTimeline"/>
    <dgm:cxn modelId="{F92CE206-A56F-4548-8908-3975FA5487CC}" type="presParOf" srcId="{BE18ABFE-5EC9-424D-9470-9F4576B3EFC3}" destId="{C07DB63F-2AC0-4627-9B8F-052A78632E4D}" srcOrd="3" destOrd="0" presId="urn:microsoft.com/office/officeart/2016/7/layout/BasicTimeline"/>
    <dgm:cxn modelId="{F36FCA84-DDDB-4AA4-9C09-C5DECAF64FBB}" type="presParOf" srcId="{BE18ABFE-5EC9-424D-9470-9F4576B3EFC3}" destId="{966CB34D-7F9C-4D3F-8B3A-AD2EDEB78CB6}" srcOrd="4" destOrd="0" presId="urn:microsoft.com/office/officeart/2016/7/layout/BasicTimeline"/>
    <dgm:cxn modelId="{722E4FD6-4CDE-4BA9-8ADF-1D0EACDD2CE8}" type="presParOf" srcId="{7085FFD9-6D62-4100-BA1B-B5621B0D364F}" destId="{00F91BD7-385C-4475-910C-8CE0A9FD26CB}" srcOrd="9" destOrd="0" presId="urn:microsoft.com/office/officeart/2016/7/layout/BasicTimeline"/>
    <dgm:cxn modelId="{03A93C51-428F-40F9-BC6F-6C8083158756}" type="presParOf" srcId="{7085FFD9-6D62-4100-BA1B-B5621B0D364F}" destId="{71BCEB13-780C-4A6B-893B-D33E2D33935E}" srcOrd="10" destOrd="0" presId="urn:microsoft.com/office/officeart/2016/7/layout/BasicTimeline"/>
    <dgm:cxn modelId="{DD46F9B7-26ED-4D58-B342-3CF804BC7277}" type="presParOf" srcId="{71BCEB13-780C-4A6B-893B-D33E2D33935E}" destId="{C1E8D2FE-E7E8-430B-B3F2-B004ACA8400A}" srcOrd="0" destOrd="0" presId="urn:microsoft.com/office/officeart/2016/7/layout/BasicTimeline"/>
    <dgm:cxn modelId="{ADBA6796-7310-4492-9F67-B43691D04609}" type="presParOf" srcId="{71BCEB13-780C-4A6B-893B-D33E2D33935E}" destId="{793D4562-D805-4F8A-81AE-21193B1D1D7D}" srcOrd="1" destOrd="0" presId="urn:microsoft.com/office/officeart/2016/7/layout/BasicTimeline"/>
    <dgm:cxn modelId="{08431127-2826-4247-8451-DA4C373A02C5}" type="presParOf" srcId="{793D4562-D805-4F8A-81AE-21193B1D1D7D}" destId="{6B77AB2D-C25D-47A1-8664-ACDED359EF6A}" srcOrd="0" destOrd="0" presId="urn:microsoft.com/office/officeart/2016/7/layout/BasicTimeline"/>
    <dgm:cxn modelId="{9ADF49DF-E798-40B8-B23E-A3A2AA1EABC9}" type="presParOf" srcId="{793D4562-D805-4F8A-81AE-21193B1D1D7D}" destId="{69376D94-417E-40E3-9F82-31DA79030B93}" srcOrd="1" destOrd="0" presId="urn:microsoft.com/office/officeart/2016/7/layout/BasicTimeline"/>
    <dgm:cxn modelId="{8EA1DEF2-EDE5-4A4D-B971-5158CE594501}" type="presParOf" srcId="{71BCEB13-780C-4A6B-893B-D33E2D33935E}" destId="{0204BF91-1D9B-436E-8231-7F9CE05A5987}" srcOrd="2" destOrd="0" presId="urn:microsoft.com/office/officeart/2016/7/layout/BasicTimeline"/>
    <dgm:cxn modelId="{F8B52BBF-6350-46C7-83E7-D91CF58F75A5}" type="presParOf" srcId="{71BCEB13-780C-4A6B-893B-D33E2D33935E}" destId="{E7D68526-1E7B-47BF-9C2A-F3335423CFF0}" srcOrd="3" destOrd="0" presId="urn:microsoft.com/office/officeart/2016/7/layout/BasicTimeline"/>
    <dgm:cxn modelId="{15588F12-BC79-4ACF-A2A0-932BD79791D1}" type="presParOf" srcId="{71BCEB13-780C-4A6B-893B-D33E2D33935E}" destId="{775C337C-7B20-4B79-9C7E-C1628DB29F00}" srcOrd="4" destOrd="0" presId="urn:microsoft.com/office/officeart/2016/7/layout/BasicTimeline"/>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0FC6C7-A2C4-4370-9707-34D5012D4751}">
      <dsp:nvSpPr>
        <dsp:cNvPr id="0" name=""/>
        <dsp:cNvSpPr/>
      </dsp:nvSpPr>
      <dsp:spPr>
        <a:xfrm>
          <a:off x="0" y="1185203"/>
          <a:ext cx="7188335" cy="0"/>
        </a:xfrm>
        <a:prstGeom prst="lin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DE62737D-C696-4F1F-A715-EFF6CED17A7F}">
      <dsp:nvSpPr>
        <dsp:cNvPr id="0" name=""/>
        <dsp:cNvSpPr/>
      </dsp:nvSpPr>
      <dsp:spPr>
        <a:xfrm>
          <a:off x="111440" y="1272908"/>
          <a:ext cx="1621587" cy="267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b="0" kern="1200">
              <a:latin typeface="Calibri Light"/>
              <a:cs typeface="Calibri"/>
            </a:rPr>
            <a:t>1960</a:t>
          </a:r>
        </a:p>
      </dsp:txBody>
      <dsp:txXfrm>
        <a:off x="111440" y="1272908"/>
        <a:ext cx="1621587" cy="267855"/>
      </dsp:txXfrm>
    </dsp:sp>
    <dsp:sp modelId="{FBEB7418-176E-42B1-9120-1F88182A59B8}">
      <dsp:nvSpPr>
        <dsp:cNvPr id="0" name=""/>
        <dsp:cNvSpPr/>
      </dsp:nvSpPr>
      <dsp:spPr>
        <a:xfrm>
          <a:off x="877" y="305412"/>
          <a:ext cx="1842712" cy="429414"/>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a:latin typeface="Calibri Light"/>
              <a:cs typeface="Calibri"/>
            </a:rPr>
            <a:t>Domino's Founded</a:t>
          </a:r>
        </a:p>
      </dsp:txBody>
      <dsp:txXfrm>
        <a:off x="21839" y="326374"/>
        <a:ext cx="1800788" cy="387490"/>
      </dsp:txXfrm>
    </dsp:sp>
    <dsp:sp modelId="{98F65405-4368-4055-903A-FBEC69D677FC}">
      <dsp:nvSpPr>
        <dsp:cNvPr id="0" name=""/>
        <dsp:cNvSpPr/>
      </dsp:nvSpPr>
      <dsp:spPr>
        <a:xfrm>
          <a:off x="922233" y="734826"/>
          <a:ext cx="0" cy="450377"/>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17620623-7BB4-48F0-AAFB-A8F1C4653171}">
      <dsp:nvSpPr>
        <dsp:cNvPr id="0" name=""/>
        <dsp:cNvSpPr/>
      </dsp:nvSpPr>
      <dsp:spPr>
        <a:xfrm>
          <a:off x="1180213" y="829642"/>
          <a:ext cx="1621587" cy="267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b="0" kern="1200">
              <a:latin typeface="Calibri Light"/>
              <a:cs typeface="Calibri"/>
            </a:rPr>
            <a:t>1985</a:t>
          </a:r>
        </a:p>
      </dsp:txBody>
      <dsp:txXfrm>
        <a:off x="1180213" y="829642"/>
        <a:ext cx="1621587" cy="267855"/>
      </dsp:txXfrm>
    </dsp:sp>
    <dsp:sp modelId="{BDF1A705-3068-4791-933F-428AB6909231}">
      <dsp:nvSpPr>
        <dsp:cNvPr id="0" name=""/>
        <dsp:cNvSpPr/>
      </dsp:nvSpPr>
      <dsp:spPr>
        <a:xfrm>
          <a:off x="904455" y="1167425"/>
          <a:ext cx="35556" cy="3555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1FA10B-AA4E-47AE-ADB2-1C24B24ADFED}">
      <dsp:nvSpPr>
        <dsp:cNvPr id="0" name=""/>
        <dsp:cNvSpPr/>
      </dsp:nvSpPr>
      <dsp:spPr>
        <a:xfrm>
          <a:off x="1069650" y="1635580"/>
          <a:ext cx="1842712" cy="734826"/>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a:latin typeface="Calibri Light"/>
              <a:cs typeface="Calibri"/>
            </a:rPr>
            <a:t>Domino's became the fastest-growing pizza restaurant in the US</a:t>
          </a:r>
        </a:p>
      </dsp:txBody>
      <dsp:txXfrm>
        <a:off x="1105521" y="1671451"/>
        <a:ext cx="1770970" cy="663084"/>
      </dsp:txXfrm>
    </dsp:sp>
    <dsp:sp modelId="{FB9A4E92-E0CD-44B2-B75F-109EC24060B8}">
      <dsp:nvSpPr>
        <dsp:cNvPr id="0" name=""/>
        <dsp:cNvSpPr/>
      </dsp:nvSpPr>
      <dsp:spPr>
        <a:xfrm>
          <a:off x="1991007" y="1185203"/>
          <a:ext cx="0" cy="450377"/>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29B757C-68DB-45AB-A2C6-C2586A772C74}">
      <dsp:nvSpPr>
        <dsp:cNvPr id="0" name=""/>
        <dsp:cNvSpPr/>
      </dsp:nvSpPr>
      <dsp:spPr>
        <a:xfrm>
          <a:off x="2248987" y="1272908"/>
          <a:ext cx="1621587" cy="267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b="0" kern="1200">
              <a:latin typeface="Calibri Light"/>
              <a:cs typeface="Calibri"/>
            </a:rPr>
            <a:t>1996</a:t>
          </a:r>
        </a:p>
      </dsp:txBody>
      <dsp:txXfrm>
        <a:off x="2248987" y="1272908"/>
        <a:ext cx="1621587" cy="267855"/>
      </dsp:txXfrm>
    </dsp:sp>
    <dsp:sp modelId="{1F0FC8F4-576A-4A62-BA44-44C0E189FDA7}">
      <dsp:nvSpPr>
        <dsp:cNvPr id="0" name=""/>
        <dsp:cNvSpPr/>
      </dsp:nvSpPr>
      <dsp:spPr>
        <a:xfrm>
          <a:off x="1973229" y="1167425"/>
          <a:ext cx="35556" cy="3555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38B09C-D6BA-443E-ABD0-E68B29DA6C5D}">
      <dsp:nvSpPr>
        <dsp:cNvPr id="0" name=""/>
        <dsp:cNvSpPr/>
      </dsp:nvSpPr>
      <dsp:spPr>
        <a:xfrm>
          <a:off x="2138424" y="115964"/>
          <a:ext cx="1842712" cy="61886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a:latin typeface="Calibri Light"/>
              <a:cs typeface="Calibri"/>
            </a:rPr>
            <a:t>Domino's launched it's website</a:t>
          </a:r>
        </a:p>
      </dsp:txBody>
      <dsp:txXfrm>
        <a:off x="2168634" y="146174"/>
        <a:ext cx="1782292" cy="558441"/>
      </dsp:txXfrm>
    </dsp:sp>
    <dsp:sp modelId="{FAA7DC72-D95B-4DA0-A592-3C10A8F35A12}">
      <dsp:nvSpPr>
        <dsp:cNvPr id="0" name=""/>
        <dsp:cNvSpPr/>
      </dsp:nvSpPr>
      <dsp:spPr>
        <a:xfrm>
          <a:off x="3059780" y="734826"/>
          <a:ext cx="0" cy="450377"/>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19061435-D14F-4AA8-A446-6411D67F1E83}">
      <dsp:nvSpPr>
        <dsp:cNvPr id="0" name=""/>
        <dsp:cNvSpPr/>
      </dsp:nvSpPr>
      <dsp:spPr>
        <a:xfrm>
          <a:off x="3317760" y="829642"/>
          <a:ext cx="1621587" cy="267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b="0" kern="1200">
              <a:latin typeface="Calibri Light"/>
              <a:cs typeface="Calibri"/>
            </a:rPr>
            <a:t>2007</a:t>
          </a:r>
        </a:p>
      </dsp:txBody>
      <dsp:txXfrm>
        <a:off x="3317760" y="829642"/>
        <a:ext cx="1621587" cy="267855"/>
      </dsp:txXfrm>
    </dsp:sp>
    <dsp:sp modelId="{3D399C18-97AF-420E-BADC-2629BBF40E02}">
      <dsp:nvSpPr>
        <dsp:cNvPr id="0" name=""/>
        <dsp:cNvSpPr/>
      </dsp:nvSpPr>
      <dsp:spPr>
        <a:xfrm>
          <a:off x="3042002" y="1167425"/>
          <a:ext cx="35556" cy="3555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6D950B-12E4-4451-B748-1515B1A18B16}">
      <dsp:nvSpPr>
        <dsp:cNvPr id="0" name=""/>
        <dsp:cNvSpPr/>
      </dsp:nvSpPr>
      <dsp:spPr>
        <a:xfrm>
          <a:off x="3207197" y="1635580"/>
          <a:ext cx="1842712" cy="61886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a:latin typeface="Calibri Light"/>
              <a:cs typeface="Calibri"/>
            </a:rPr>
            <a:t>Domino's launches online ordering</a:t>
          </a:r>
        </a:p>
      </dsp:txBody>
      <dsp:txXfrm>
        <a:off x="3237407" y="1665790"/>
        <a:ext cx="1782292" cy="558441"/>
      </dsp:txXfrm>
    </dsp:sp>
    <dsp:sp modelId="{D592235C-B92C-43B1-917E-4424FDC12195}">
      <dsp:nvSpPr>
        <dsp:cNvPr id="0" name=""/>
        <dsp:cNvSpPr/>
      </dsp:nvSpPr>
      <dsp:spPr>
        <a:xfrm>
          <a:off x="4128554" y="1185203"/>
          <a:ext cx="0" cy="450377"/>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5C9379FF-3BA2-4AFA-8DE4-2FBED72877B4}">
      <dsp:nvSpPr>
        <dsp:cNvPr id="0" name=""/>
        <dsp:cNvSpPr/>
      </dsp:nvSpPr>
      <dsp:spPr>
        <a:xfrm>
          <a:off x="4386534" y="1272908"/>
          <a:ext cx="1621587" cy="267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b="0" kern="1200">
              <a:latin typeface="Calibri Light"/>
              <a:cs typeface="Calibri"/>
            </a:rPr>
            <a:t>2012</a:t>
          </a:r>
        </a:p>
      </dsp:txBody>
      <dsp:txXfrm>
        <a:off x="4386534" y="1272908"/>
        <a:ext cx="1621587" cy="267855"/>
      </dsp:txXfrm>
    </dsp:sp>
    <dsp:sp modelId="{2A1F6453-7DE3-4B17-B967-951930400428}">
      <dsp:nvSpPr>
        <dsp:cNvPr id="0" name=""/>
        <dsp:cNvSpPr/>
      </dsp:nvSpPr>
      <dsp:spPr>
        <a:xfrm>
          <a:off x="4110776" y="1167425"/>
          <a:ext cx="35556" cy="3555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6B41D9-E670-49F8-8F0F-1D18BC21FBE3}">
      <dsp:nvSpPr>
        <dsp:cNvPr id="0" name=""/>
        <dsp:cNvSpPr/>
      </dsp:nvSpPr>
      <dsp:spPr>
        <a:xfrm>
          <a:off x="4275971" y="115964"/>
          <a:ext cx="1842712" cy="61886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a:latin typeface="Calibri Light"/>
              <a:cs typeface="Calibri"/>
            </a:rPr>
            <a:t>Domino's launched its mobile app</a:t>
          </a:r>
        </a:p>
      </dsp:txBody>
      <dsp:txXfrm>
        <a:off x="4306181" y="146174"/>
        <a:ext cx="1782292" cy="558441"/>
      </dsp:txXfrm>
    </dsp:sp>
    <dsp:sp modelId="{72B38763-528B-4C4C-8FB6-3A8950A63241}">
      <dsp:nvSpPr>
        <dsp:cNvPr id="0" name=""/>
        <dsp:cNvSpPr/>
      </dsp:nvSpPr>
      <dsp:spPr>
        <a:xfrm>
          <a:off x="5197327" y="734826"/>
          <a:ext cx="0" cy="450377"/>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C1E8D2FE-E7E8-430B-B3F2-B004ACA8400A}">
      <dsp:nvSpPr>
        <dsp:cNvPr id="0" name=""/>
        <dsp:cNvSpPr/>
      </dsp:nvSpPr>
      <dsp:spPr>
        <a:xfrm>
          <a:off x="5455307" y="829642"/>
          <a:ext cx="1621587" cy="267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b="0" kern="1200">
              <a:latin typeface="Calibri Light"/>
              <a:cs typeface="Calibri"/>
            </a:rPr>
            <a:t>2019</a:t>
          </a:r>
        </a:p>
      </dsp:txBody>
      <dsp:txXfrm>
        <a:off x="5455307" y="829642"/>
        <a:ext cx="1621587" cy="267855"/>
      </dsp:txXfrm>
    </dsp:sp>
    <dsp:sp modelId="{C07DB63F-2AC0-4627-9B8F-052A78632E4D}">
      <dsp:nvSpPr>
        <dsp:cNvPr id="0" name=""/>
        <dsp:cNvSpPr/>
      </dsp:nvSpPr>
      <dsp:spPr>
        <a:xfrm>
          <a:off x="5179549" y="1167425"/>
          <a:ext cx="35556" cy="3555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77AB2D-C25D-47A1-8664-ACDED359EF6A}">
      <dsp:nvSpPr>
        <dsp:cNvPr id="0" name=""/>
        <dsp:cNvSpPr/>
      </dsp:nvSpPr>
      <dsp:spPr>
        <a:xfrm>
          <a:off x="5344744" y="1635580"/>
          <a:ext cx="1842712" cy="61886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a:latin typeface="Calibri Light"/>
              <a:cs typeface="Calibri"/>
            </a:rPr>
            <a:t>Domino's partnered with Nuro</a:t>
          </a:r>
        </a:p>
      </dsp:txBody>
      <dsp:txXfrm>
        <a:off x="5374954" y="1665790"/>
        <a:ext cx="1782292" cy="558441"/>
      </dsp:txXfrm>
    </dsp:sp>
    <dsp:sp modelId="{0204BF91-1D9B-436E-8231-7F9CE05A5987}">
      <dsp:nvSpPr>
        <dsp:cNvPr id="0" name=""/>
        <dsp:cNvSpPr/>
      </dsp:nvSpPr>
      <dsp:spPr>
        <a:xfrm>
          <a:off x="6266101" y="1185203"/>
          <a:ext cx="0" cy="450377"/>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7D68526-1E7B-47BF-9C2A-F3335423CFF0}">
      <dsp:nvSpPr>
        <dsp:cNvPr id="0" name=""/>
        <dsp:cNvSpPr/>
      </dsp:nvSpPr>
      <dsp:spPr>
        <a:xfrm>
          <a:off x="6248323" y="1167425"/>
          <a:ext cx="35556" cy="3555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992DD9-E22E-4E42-8463-AB0C4A2A513D}" type="datetimeFigureOut">
              <a:rPr lang="en-US" smtClean="0"/>
              <a:t>6/29/2021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BF8093-7115-46A5-BC43-1EED897D958B}" type="slidenum">
              <a:rPr lang="en-US" smtClean="0"/>
              <a:t>‹#›</a:t>
            </a:fld>
            <a:endParaRPr lang="en-US"/>
          </a:p>
        </p:txBody>
      </p:sp>
    </p:spTree>
    <p:extLst>
      <p:ext uri="{BB962C8B-B14F-4D97-AF65-F5344CB8AC3E}">
        <p14:creationId xmlns:p14="http://schemas.microsoft.com/office/powerpoint/2010/main" val="767670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biz.dominos.com/about/fun-fact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et.doordash.com/products/merchant-portal?hsLang=en-u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r>
              <a:rPr lang="en-US"/>
              <a:t>https://cdn.vox-cdn.com/thumbor/uCPCbH8hlweT2peo5fv_J2d0TXI=/0x0:1528x798/1200x800/filters:focal(329x193:573x437)/cdn.vox-cdn.com/uploads/chorus_image/image/64799824/doordash_delivery_worker.0.0.png</a:t>
            </a:r>
          </a:p>
          <a:p>
            <a:r>
              <a:rPr lang="en-US"/>
              <a:t>https://specials-images.forbesimg.com/imageserve/604f034d6cdc3c5c3e72a237/960x0.jpg?fit=scale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0FA5CE-A869-4ED2-9B8C-90AA2C1A0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82588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78BF8093-7115-46A5-BC43-1EED897D958B}" type="slidenum">
              <a:rPr lang="en-US" smtClean="0"/>
              <a:t>10</a:t>
            </a:fld>
            <a:endParaRPr lang="en-US"/>
          </a:p>
        </p:txBody>
      </p:sp>
    </p:spTree>
    <p:extLst>
      <p:ext uri="{BB962C8B-B14F-4D97-AF65-F5344CB8AC3E}">
        <p14:creationId xmlns:p14="http://schemas.microsoft.com/office/powerpoint/2010/main" val="2438473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https://biz.dominos.com/about/fun-facts/</a:t>
            </a:r>
            <a:endParaRPr lang="en-US"/>
          </a:p>
          <a:p>
            <a:endParaRPr lang="en-US">
              <a:cs typeface="Calibri"/>
            </a:endParaRPr>
          </a:p>
          <a:p>
            <a:r>
              <a:rPr lang="en-US">
                <a:cs typeface="Calibri"/>
              </a:rPr>
              <a:t>One of the items from our SWOT analysis opportunities was to expand globally. Currently </a:t>
            </a:r>
            <a:r>
              <a:rPr lang="en-US" err="1">
                <a:cs typeface="Calibri"/>
              </a:rPr>
              <a:t>DoorDash</a:t>
            </a:r>
            <a:r>
              <a:rPr lang="en-US">
                <a:cs typeface="Calibri"/>
              </a:rPr>
              <a:t> is in over 4,000 cities and town in the United States, 80 cities in Canada, 3 cities in Australia and 1 city in Japan. </a:t>
            </a:r>
          </a:p>
          <a:p>
            <a:endParaRPr lang="en-US">
              <a:cs typeface="Calibri"/>
            </a:endParaRPr>
          </a:p>
          <a:p>
            <a:r>
              <a:rPr lang="en-US"/>
              <a:t>Domino's had global retail sales of more than $16.1 billion in 2020, with nearly $8.3 billion in the U.S. and more than $7.8 billion internationally.</a:t>
            </a:r>
          </a:p>
          <a:p>
            <a:endParaRPr lang="en-US">
              <a:cs typeface="Calibri"/>
            </a:endParaRPr>
          </a:p>
          <a:p>
            <a:r>
              <a:rPr lang="en-US">
                <a:cs typeface="Calibri"/>
              </a:rPr>
              <a:t>In the first quarter of 2021 Dominos was operating in more than 90 countries. </a:t>
            </a:r>
          </a:p>
          <a:p>
            <a:endParaRPr lang="en-US">
              <a:cs typeface="Calibri"/>
            </a:endParaRPr>
          </a:p>
          <a:p>
            <a:r>
              <a:rPr lang="en-US" err="1">
                <a:cs typeface="Calibri"/>
              </a:rPr>
              <a:t>DoorDash</a:t>
            </a:r>
            <a:r>
              <a:rPr lang="en-US">
                <a:cs typeface="Calibri"/>
              </a:rPr>
              <a:t> could leverage Domino's international footprint and global customer base. Domino's knowing local laws etc will help DoorDash transition into the new areas</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78BF8093-7115-46A5-BC43-1EED897D958B}" type="slidenum">
              <a:rPr lang="en-US" smtClean="0"/>
              <a:t>11</a:t>
            </a:fld>
            <a:endParaRPr lang="en-US"/>
          </a:p>
        </p:txBody>
      </p:sp>
    </p:spTree>
    <p:extLst>
      <p:ext uri="{BB962C8B-B14F-4D97-AF65-F5344CB8AC3E}">
        <p14:creationId xmlns:p14="http://schemas.microsoft.com/office/powerpoint/2010/main" val="2114955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Our third option of potential companies to acquire, would be Starship Technologies. Starship Technologies is best known for their autonomous delivery robots that deliver goods in school and work campuses as well as congested major cities. The reason why we are considering Starship </a:t>
            </a:r>
            <a:r>
              <a:rPr lang="en-US" err="1">
                <a:cs typeface="Calibri"/>
              </a:rPr>
              <a:t>Techonologies</a:t>
            </a:r>
            <a:r>
              <a:rPr lang="en-US">
                <a:cs typeface="Calibri"/>
              </a:rPr>
              <a:t> for acquistion, is to continue to invest in innovative technology and delivery options to provide the most cost effective and efficient deliveries for door dash customers. Acquiring Starship would allow door dash the capacity of expanding to other areas where there is limited dasher resources. Lastly, we are considering starship technologies because it would improve the delivery experience for door dash customer who may be concerned with receiving food not on time because of human error and deliveries that could be at risk of  tampering by dashers. </a:t>
            </a:r>
          </a:p>
        </p:txBody>
      </p:sp>
      <p:sp>
        <p:nvSpPr>
          <p:cNvPr id="4" name="Slide Number Placeholder 3"/>
          <p:cNvSpPr>
            <a:spLocks noGrp="1"/>
          </p:cNvSpPr>
          <p:nvPr>
            <p:ph type="sldNum" sz="quarter" idx="5"/>
          </p:nvPr>
        </p:nvSpPr>
        <p:spPr/>
        <p:txBody>
          <a:bodyPr/>
          <a:lstStyle/>
          <a:p>
            <a:fld id="{78BF8093-7115-46A5-BC43-1EED897D958B}" type="slidenum">
              <a:rPr lang="en-US" smtClean="0"/>
              <a:t>12</a:t>
            </a:fld>
            <a:endParaRPr lang="en-US"/>
          </a:p>
        </p:txBody>
      </p:sp>
    </p:spTree>
    <p:extLst>
      <p:ext uri="{BB962C8B-B14F-4D97-AF65-F5344CB8AC3E}">
        <p14:creationId xmlns:p14="http://schemas.microsoft.com/office/powerpoint/2010/main" val="28921529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Starship was founded in 2011 by the cofounders of Skype where it was first registered in Estonia. In 2016, Starship moved the company to the US and registered it as Starship technologies inc, a deleware corporation, and headquarted the company in san fransico california. They immediately started launching pilots of their autonomous robots in the US and in the UK, with commericial service tests launching later in 2017. In 2019, starship partnered with a company called Sodexo and started food delivery on George Mason University campus. With 25 robots in the Geroge Mason fleet, it became the largest fleet of autonomous delivery robots being used for food delivery on a college campus. Shortly after, it expanded its services on to 25 other college campuses in the US. In January 2021, Starship technologies annouced it has made over 1 million delivieries in the US. </a:t>
            </a:r>
          </a:p>
          <a:p>
            <a:endParaRPr lang="en-US">
              <a:cs typeface="Calibri"/>
            </a:endParaRPr>
          </a:p>
          <a:p>
            <a:r>
              <a:rPr lang="en-US">
                <a:cs typeface="Calibri"/>
              </a:rPr>
              <a:t>Starship techonologies truly is revolotionizing deliveries for merchants everywhere. The robots are designed to deliver within a 4 mile radius and can travel at an average speed of 4MPH. If you remember from last week, our team proposed a strategy for Doordash to diversify their services. We spoke about Starship as being a great tactic to help implement this strategy. Starship Robots are equipped to deliver goods outside of just food, they are being used to deliver things like laundry, medicine, packages, and even groceries. Starship Technologies is investing heavily on mapping technologies at this time to ensure the most accurate sidewalk and road conditions to ensure smooth travel for their robots. These technology developments in mapping could also be of great use for DoorDash as they are also looking for the most accurate and real time description of road and sidewalk conditions.</a:t>
            </a:r>
          </a:p>
          <a:p>
            <a:endParaRPr lang="en-US">
              <a:cs typeface="Calibri"/>
            </a:endParaRPr>
          </a:p>
          <a:p>
            <a:r>
              <a:rPr lang="en-US">
                <a:cs typeface="Calibri"/>
              </a:rPr>
              <a:t>Starship Technologies are currently opperating in the UK, USA, Germany, Denmark, and Estonia. </a:t>
            </a:r>
          </a:p>
        </p:txBody>
      </p:sp>
      <p:sp>
        <p:nvSpPr>
          <p:cNvPr id="4" name="Slide Number Placeholder 3"/>
          <p:cNvSpPr>
            <a:spLocks noGrp="1"/>
          </p:cNvSpPr>
          <p:nvPr>
            <p:ph type="sldNum" sz="quarter" idx="5"/>
          </p:nvPr>
        </p:nvSpPr>
        <p:spPr/>
        <p:txBody>
          <a:bodyPr/>
          <a:lstStyle/>
          <a:p>
            <a:fld id="{270FA5CE-A869-4ED2-9B8C-90AA2C1A03F4}" type="slidenum">
              <a:rPr lang="en-US" smtClean="0"/>
              <a:t>13</a:t>
            </a:fld>
            <a:endParaRPr lang="en-US"/>
          </a:p>
        </p:txBody>
      </p:sp>
    </p:spTree>
    <p:extLst>
      <p:ext uri="{BB962C8B-B14F-4D97-AF65-F5344CB8AC3E}">
        <p14:creationId xmlns:p14="http://schemas.microsoft.com/office/powerpoint/2010/main" val="2946206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DoorDash identifies as a technology company with a goal to connect people to the best merchants in their city. They believe that they are at the beginning of connecting people with new technology possibilities and even go as far as to say that Experimentation is in their DNA.  Acquiring a technology company like Starship, doordash would be given the ability to expand their delivery options and provide the most cost effective and efficent means of transporting goods for the communities they serve. </a:t>
            </a:r>
          </a:p>
          <a:p>
            <a:endParaRPr lang="en-US">
              <a:cs typeface="Calibri"/>
            </a:endParaRPr>
          </a:p>
          <a:p>
            <a:r>
              <a:rPr lang="en-US">
                <a:cs typeface="Calibri"/>
              </a:rPr>
              <a:t>We believe that Autonomous Delivery is the way of the future as more and more large companies like kroger, cvs, fedex, walmart, dominos,and several others are getting on board and investing in similar companies to starship to complete local deliveries.  We are seeing autonomous delivery pop up in the news more frequently as states start reworking state regulations and make adjustments to policies for this new technology. Investing into a company like starship has potential for growth, as experts believe that this technology will continue to become more advanced as more companies begin to invest in its development. Starship would allow for more delivery options in congested areas where parking and traffic may be an issue. It also solves a common complaint of food arriving cold by having temperature controlled compartments that are secure from individuals tampering with the enclosed goods.  Starship technologies would allow 24/7 delivery options, campuses could expand the utiliziation of these robots and use them for tranporting books from libraries, medicines from clinics when students are sick, and transporting important documents from one meeting or office space to another. </a:t>
            </a:r>
          </a:p>
          <a:p>
            <a:endParaRPr lang="en-US">
              <a:cs typeface="Calibri"/>
            </a:endParaRPr>
          </a:p>
          <a:p>
            <a:r>
              <a:rPr lang="en-US">
                <a:cs typeface="Calibri"/>
              </a:rPr>
              <a:t>Next, I will hand this over to Jenifer to explain which acquisition we are recommending to move forward with.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0FA5CE-A869-4ED2-9B8C-90AA2C1A0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62835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Out of our three acquisition proposals, we believe that Toast offers the most benefits to </a:t>
            </a:r>
            <a:r>
              <a:rPr lang="en-US" err="1"/>
              <a:t>DoorDash</a:t>
            </a:r>
            <a:r>
              <a:rPr lang="en-US"/>
              <a:t> and is the strongest opportunity.  Toast aligns with </a:t>
            </a:r>
            <a:r>
              <a:rPr lang="en-US" err="1"/>
              <a:t>DoorDash's</a:t>
            </a:r>
            <a:r>
              <a:rPr lang="en-US"/>
              <a:t> vision "to create a set of services to grow a merchants' sales" and our growth strategy to "grow market share through Improved Relationships with suppliers."  In our earlier slide I went into great detail the benefits of acquiring Toast but here are a few of the key items on the screen.</a:t>
            </a:r>
          </a:p>
          <a:p>
            <a:r>
              <a:rPr lang="en-US"/>
              <a:t>Adjacencies – Toast has products adjacent to </a:t>
            </a:r>
            <a:r>
              <a:rPr lang="en-US" err="1"/>
              <a:t>DoorDash</a:t>
            </a:r>
            <a:r>
              <a:rPr lang="en-US"/>
              <a:t> that market to potential and current </a:t>
            </a:r>
            <a:r>
              <a:rPr lang="en-US" err="1"/>
              <a:t>DoorDash</a:t>
            </a:r>
            <a:r>
              <a:rPr lang="en-US"/>
              <a:t> suppliers.  This allows for cross selling, efficiencies in sales staff, and will result in better market share for both companies. Both companies think of themselves as technology companies and strongly utilize analytics which will help when merging the companies plus will lead to additional expertise and access to existing R&amp;D.  Toast possesses a reputation that </a:t>
            </a:r>
            <a:r>
              <a:rPr lang="en-US" err="1"/>
              <a:t>DoorDash</a:t>
            </a:r>
            <a:r>
              <a:rPr lang="en-US"/>
              <a:t> can benefit, and learn, from including their reputation with restaurants and with their own employees, they are known for a strong company culture. Lastly, the companies are already working together!  Not only does </a:t>
            </a:r>
            <a:r>
              <a:rPr lang="en-US" err="1"/>
              <a:t>DoorDash</a:t>
            </a:r>
            <a:r>
              <a:rPr lang="en-US"/>
              <a:t> integrate with Toast currently but Toast has partnered with </a:t>
            </a:r>
            <a:r>
              <a:rPr lang="en-US" err="1"/>
              <a:t>DoorDash</a:t>
            </a:r>
            <a:r>
              <a:rPr lang="en-US"/>
              <a:t> to do their new delivery service.  </a:t>
            </a:r>
          </a:p>
          <a:p>
            <a:endParaRPr lang="en-US"/>
          </a:p>
          <a:p>
            <a:r>
              <a:rPr lang="en-US"/>
              <a:t>If you are going to move forward with acquiring a new company, we Toast will offer the best ROI</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78BF8093-7115-46A5-BC43-1EED897D958B}" type="slidenum">
              <a:rPr lang="en-US" smtClean="0"/>
              <a:t>15</a:t>
            </a:fld>
            <a:endParaRPr lang="en-US"/>
          </a:p>
        </p:txBody>
      </p:sp>
    </p:spTree>
    <p:extLst>
      <p:ext uri="{BB962C8B-B14F-4D97-AF65-F5344CB8AC3E}">
        <p14:creationId xmlns:p14="http://schemas.microsoft.com/office/powerpoint/2010/main" val="33684144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u="sng">
              <a:cs typeface="Calibri"/>
            </a:endParaRPr>
          </a:p>
        </p:txBody>
      </p:sp>
      <p:sp>
        <p:nvSpPr>
          <p:cNvPr id="4" name="Slide Number Placeholder 3"/>
          <p:cNvSpPr>
            <a:spLocks noGrp="1"/>
          </p:cNvSpPr>
          <p:nvPr>
            <p:ph type="sldNum" sz="quarter" idx="5"/>
          </p:nvPr>
        </p:nvSpPr>
        <p:spPr/>
        <p:txBody>
          <a:bodyPr/>
          <a:lstStyle/>
          <a:p>
            <a:fld id="{78BF8093-7115-46A5-BC43-1EED897D958B}" type="slidenum">
              <a:rPr lang="en-US" smtClean="0"/>
              <a:t>16</a:t>
            </a:fld>
            <a:endParaRPr lang="en-US"/>
          </a:p>
        </p:txBody>
      </p:sp>
    </p:spTree>
    <p:extLst>
      <p:ext uri="{BB962C8B-B14F-4D97-AF65-F5344CB8AC3E}">
        <p14:creationId xmlns:p14="http://schemas.microsoft.com/office/powerpoint/2010/main" val="40761113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333333"/>
                </a:solidFill>
                <a:latin typeface="Georgia"/>
              </a:rPr>
              <a:t>Currently, they are a form of competitors in certain areas </a:t>
            </a:r>
          </a:p>
          <a:p>
            <a:r>
              <a:rPr lang="en-US">
                <a:solidFill>
                  <a:srgbClr val="333333"/>
                </a:solidFill>
                <a:latin typeface="Georgia"/>
              </a:rPr>
              <a:t>So, leadership, Operations and everyone involved will need complete transparency throughout implementation</a:t>
            </a:r>
          </a:p>
          <a:p>
            <a:endParaRPr lang="en-US" sz="1200">
              <a:cs typeface="Calibri"/>
            </a:endParaRPr>
          </a:p>
          <a:p>
            <a:r>
              <a:rPr lang="en-US" sz="1200">
                <a:cs typeface="Calibri"/>
              </a:rPr>
              <a:t>Since Toast is an adjacent business, the strength of this strategy would be to utilize their customers, suppliers and partnerships to </a:t>
            </a:r>
            <a:r>
              <a:rPr lang="en-US"/>
              <a:t>“gain share from the “Buy Local” consumer segment, shift share from other delivery services, and reduce the odds of new local competition entering the market”</a:t>
            </a:r>
          </a:p>
          <a:p>
            <a:endParaRPr lang="en-US">
              <a:solidFill>
                <a:srgbClr val="333333"/>
              </a:solidFill>
              <a:latin typeface="Georgia"/>
            </a:endParaRPr>
          </a:p>
          <a:p>
            <a:r>
              <a:rPr lang="en-US">
                <a:solidFill>
                  <a:srgbClr val="333333"/>
                </a:solidFill>
                <a:latin typeface="Georgia"/>
              </a:rPr>
              <a:t>So this is an opportunity to GROW their markets, products, technology, and resources but NOT completely reshape the current corporate strategies that are already in place</a:t>
            </a:r>
          </a:p>
          <a:p>
            <a:r>
              <a:rPr lang="en-US">
                <a:solidFill>
                  <a:srgbClr val="333333"/>
                </a:solidFill>
                <a:latin typeface="Georgia"/>
              </a:rPr>
              <a:t>Such as expanding globally and getting into logistics of delivering other products which I talked about last class.</a:t>
            </a:r>
          </a:p>
          <a:p>
            <a:r>
              <a:rPr lang="en-US">
                <a:solidFill>
                  <a:srgbClr val="333333"/>
                </a:solidFill>
                <a:latin typeface="Georgia"/>
              </a:rPr>
              <a:t>In other words it would help combine core competencies to more easily gain ground on restaurant growth and technology (marketplace &amp; point-of-sale)</a:t>
            </a:r>
          </a:p>
          <a:p>
            <a:endParaRPr lang="en-US">
              <a:solidFill>
                <a:srgbClr val="333333"/>
              </a:solidFill>
              <a:latin typeface="Georgi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cs typeface="Calibri"/>
              </a:rPr>
              <a:t>We believe the culture will evolve on its own nicely considering the similarities of their workplaces. </a:t>
            </a:r>
          </a:p>
          <a:p>
            <a:r>
              <a:rPr lang="en-US">
                <a:solidFill>
                  <a:srgbClr val="333333"/>
                </a:solidFill>
                <a:latin typeface="Georgia"/>
              </a:rPr>
              <a:t>Both portray a </a:t>
            </a:r>
            <a:r>
              <a:rPr lang="en-US" sz="1200"/>
              <a:t>Fun, open, inclusive, experimental, promote hard-working environments and of course are very restaurant/merchant first minded</a:t>
            </a:r>
            <a:endParaRPr lang="en-US">
              <a:solidFill>
                <a:srgbClr val="333333"/>
              </a:solidFill>
              <a:latin typeface="Georgia"/>
            </a:endParaRPr>
          </a:p>
          <a:p>
            <a:endParaRPr lang="en-US">
              <a:solidFill>
                <a:srgbClr val="333333"/>
              </a:solidFill>
              <a:latin typeface="Georgia"/>
            </a:endParaRPr>
          </a:p>
          <a:p>
            <a:r>
              <a:rPr lang="en-US">
                <a:solidFill>
                  <a:srgbClr val="333333"/>
                </a:solidFill>
                <a:latin typeface="Georgia"/>
              </a:rPr>
              <a:t>When it comes to Integration, </a:t>
            </a:r>
            <a:r>
              <a:rPr lang="en-US" sz="1200"/>
              <a:t>Organization structural may have to be aligned, depending if the Toast CEO leaves</a:t>
            </a:r>
          </a:p>
          <a:p>
            <a:endParaRPr lang="en-US" sz="1200">
              <a:solidFill>
                <a:srgbClr val="333333"/>
              </a:solidFill>
              <a:latin typeface="Georgia"/>
            </a:endParaRPr>
          </a:p>
          <a:p>
            <a:r>
              <a:rPr lang="en-US" sz="1200">
                <a:solidFill>
                  <a:srgbClr val="333333"/>
                </a:solidFill>
                <a:latin typeface="Georgia"/>
              </a:rPr>
              <a:t>In overlapping areas of the business’, efficiency can definitely be improved along with processing fees. </a:t>
            </a:r>
          </a:p>
          <a:p>
            <a:r>
              <a:rPr lang="en-US">
                <a:solidFill>
                  <a:srgbClr val="333333"/>
                </a:solidFill>
                <a:latin typeface="Georgia"/>
              </a:rPr>
              <a:t>However there is always some push back from </a:t>
            </a:r>
            <a:r>
              <a:rPr lang="en-US" sz="1200"/>
              <a:t>restaurant owners frustrated with profitability issues that involve working with third-party services</a:t>
            </a:r>
          </a:p>
          <a:p>
            <a:r>
              <a:rPr lang="en-US" sz="1200">
                <a:solidFill>
                  <a:srgbClr val="333333"/>
                </a:solidFill>
                <a:latin typeface="Georgia"/>
              </a:rPr>
              <a:t>So that’s something to look out for</a:t>
            </a:r>
          </a:p>
          <a:p>
            <a:endParaRPr lang="en-US">
              <a:solidFill>
                <a:srgbClr val="333333"/>
              </a:solidFill>
              <a:latin typeface="Georgi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333333"/>
                </a:solidFill>
                <a:latin typeface="Georgia"/>
              </a:rPr>
              <a:t>And in addition to g</a:t>
            </a:r>
            <a:r>
              <a:rPr lang="en-US" sz="1200"/>
              <a:t>rowing Market Share</a:t>
            </a:r>
          </a:p>
          <a:p>
            <a:r>
              <a:rPr lang="en-US">
                <a:solidFill>
                  <a:srgbClr val="333333"/>
                </a:solidFill>
                <a:latin typeface="Georgia"/>
              </a:rPr>
              <a:t>DoorDash will also benefit from </a:t>
            </a:r>
            <a:r>
              <a:rPr lang="en-US" sz="1200"/>
              <a:t>diversifying into the other areas Toast offers in the below chart</a:t>
            </a:r>
            <a:endParaRPr lang="en-US">
              <a:solidFill>
                <a:srgbClr val="333333"/>
              </a:solidFill>
              <a:latin typeface="Georgia"/>
            </a:endParaRPr>
          </a:p>
          <a:p>
            <a:endParaRPr lang="en-US">
              <a:solidFill>
                <a:srgbClr val="333333"/>
              </a:solidFill>
              <a:latin typeface="Georgia"/>
            </a:endParaRPr>
          </a:p>
          <a:p>
            <a:r>
              <a:rPr lang="en-US">
                <a:solidFill>
                  <a:srgbClr val="333333"/>
                </a:solidFill>
                <a:latin typeface="Georgia"/>
              </a:rPr>
              <a:t>Social Impact is also an area where they are very aligned with their purposes to give back</a:t>
            </a:r>
          </a:p>
          <a:p>
            <a:r>
              <a:rPr lang="en-US">
                <a:solidFill>
                  <a:srgbClr val="333333"/>
                </a:solidFill>
                <a:latin typeface="Georgia"/>
              </a:rPr>
              <a:t>They are both using their </a:t>
            </a:r>
            <a:r>
              <a:rPr lang="en-US" sz="1200"/>
              <a:t>platforms to address things such as food insecurity, hunger and waste</a:t>
            </a:r>
          </a:p>
          <a:p>
            <a:endParaRPr lang="en-US" sz="1200"/>
          </a:p>
          <a:p>
            <a:r>
              <a:rPr lang="en-US">
                <a:solidFill>
                  <a:srgbClr val="333333"/>
                </a:solidFill>
                <a:latin typeface="Georgia"/>
              </a:rPr>
              <a:t>And finally, here are the Key Measures mentioned last week that will ensure to keep </a:t>
            </a:r>
          </a:p>
          <a:p>
            <a:r>
              <a:rPr lang="en-US">
                <a:solidFill>
                  <a:srgbClr val="333333"/>
                </a:solidFill>
                <a:latin typeface="Georgia"/>
              </a:rPr>
              <a:t>the success tracked</a:t>
            </a:r>
          </a:p>
          <a:p>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Calibri" panose="020F0502020204030204" pitchFamily="34" charset="0"/>
              </a:rPr>
              <a:t>Thank you, this concludes our suggestion. Please let us know if you have any questions.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0FA5CE-A869-4ED2-9B8C-90AA2C1A0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73849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err="1">
                <a:effectLst/>
                <a:latin typeface="Calibri" panose="020F0502020204030204" pitchFamily="34" charset="0"/>
                <a:ea typeface="Calibri" panose="020F0502020204030204" pitchFamily="34" charset="0"/>
                <a:cs typeface="Calibri" panose="020F0502020204030204" pitchFamily="34" charset="0"/>
              </a:rPr>
              <a:t>Alrightt</a:t>
            </a:r>
            <a:r>
              <a:rPr lang="en-US" sz="1200">
                <a:effectLst/>
                <a:latin typeface="Calibri" panose="020F0502020204030204" pitchFamily="34" charset="0"/>
                <a:ea typeface="Calibri" panose="020F0502020204030204" pitchFamily="34" charset="0"/>
                <a:cs typeface="Calibri" panose="020F0502020204030204" pitchFamily="34" charset="0"/>
              </a:rPr>
              <a:t> Thank you, this concludes our suggestion. Please let us know if you have any questions. DoorDash and Toast to the moon!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78BF8093-7115-46A5-BC43-1EED897D958B}" type="slidenum">
              <a:rPr lang="en-US" smtClean="0"/>
              <a:t>18</a:t>
            </a:fld>
            <a:endParaRPr lang="en-US"/>
          </a:p>
        </p:txBody>
      </p:sp>
    </p:spTree>
    <p:extLst>
      <p:ext uri="{BB962C8B-B14F-4D97-AF65-F5344CB8AC3E}">
        <p14:creationId xmlns:p14="http://schemas.microsoft.com/office/powerpoint/2010/main" val="2952126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New links (old links in slide below in case you need to grab some)</a:t>
            </a:r>
            <a:endParaRPr lang="en-US"/>
          </a:p>
        </p:txBody>
      </p:sp>
      <p:sp>
        <p:nvSpPr>
          <p:cNvPr id="4" name="Slide Number Placeholder 3"/>
          <p:cNvSpPr>
            <a:spLocks noGrp="1"/>
          </p:cNvSpPr>
          <p:nvPr>
            <p:ph type="sldNum" sz="quarter" idx="5"/>
          </p:nvPr>
        </p:nvSpPr>
        <p:spPr/>
        <p:txBody>
          <a:bodyPr/>
          <a:lstStyle/>
          <a:p>
            <a:fld id="{A5CC1C35-35C8-4984-9EAC-022A74B27A0B}" type="slidenum">
              <a:rPr lang="en-US" smtClean="0"/>
              <a:t>19</a:t>
            </a:fld>
            <a:endParaRPr lang="en-US"/>
          </a:p>
        </p:txBody>
      </p:sp>
    </p:spTree>
    <p:extLst>
      <p:ext uri="{BB962C8B-B14F-4D97-AF65-F5344CB8AC3E}">
        <p14:creationId xmlns:p14="http://schemas.microsoft.com/office/powerpoint/2010/main" val="4175971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78BF8093-7115-46A5-BC43-1EED897D958B}" type="slidenum">
              <a:rPr lang="en-US" smtClean="0"/>
              <a:t>2</a:t>
            </a:fld>
            <a:endParaRPr lang="en-US"/>
          </a:p>
        </p:txBody>
      </p:sp>
    </p:spTree>
    <p:extLst>
      <p:ext uri="{BB962C8B-B14F-4D97-AF65-F5344CB8AC3E}">
        <p14:creationId xmlns:p14="http://schemas.microsoft.com/office/powerpoint/2010/main" val="3175279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Doordash</a:t>
            </a:r>
            <a:r>
              <a:rPr lang="en-US"/>
              <a:t> has many organic and inorganic growth strategies they have implemented over time</a:t>
            </a:r>
          </a:p>
          <a:p>
            <a:r>
              <a:rPr lang="en-US"/>
              <a:t>As you know, DoorDash and all of food delivery is </a:t>
            </a:r>
            <a:r>
              <a:rPr lang="en-US" b="0" i="0">
                <a:solidFill>
                  <a:srgbClr val="333333"/>
                </a:solidFill>
                <a:effectLst/>
                <a:latin typeface="Georgia"/>
              </a:rPr>
              <a:t>operating on thin margins so higher quantity or volume benefits</a:t>
            </a:r>
          </a:p>
          <a:p>
            <a:pPr algn="l"/>
            <a:r>
              <a:rPr lang="en-US" b="0" i="0">
                <a:solidFill>
                  <a:srgbClr val="333333"/>
                </a:solidFill>
                <a:effectLst/>
                <a:latin typeface="Georgia"/>
              </a:rPr>
              <a:t>The Consumers, Merchants and even drivers (shown in picture on the left)</a:t>
            </a:r>
          </a:p>
          <a:p>
            <a:pPr algn="l"/>
            <a:endParaRPr lang="en-US" b="0" i="0">
              <a:solidFill>
                <a:srgbClr val="333333"/>
              </a:solidFill>
              <a:effectLst/>
              <a:latin typeface="Georgia" panose="02040502050405020303" pitchFamily="18" charset="0"/>
            </a:endParaRPr>
          </a:p>
          <a:p>
            <a:pPr algn="l"/>
            <a:r>
              <a:rPr lang="en-US" b="0" i="0">
                <a:solidFill>
                  <a:srgbClr val="333333"/>
                </a:solidFill>
                <a:effectLst/>
                <a:latin typeface="Georgia"/>
              </a:rPr>
              <a:t>Some Organic growth Strategies are</a:t>
            </a:r>
          </a:p>
          <a:p>
            <a:pPr marL="171450" indent="-171450" algn="l">
              <a:buFont typeface="Arial" panose="020B0604020202020204" pitchFamily="34" charset="0"/>
              <a:buChar char="•"/>
            </a:pPr>
            <a:r>
              <a:rPr lang="en-US" b="0" i="0">
                <a:solidFill>
                  <a:srgbClr val="333333"/>
                </a:solidFill>
                <a:effectLst/>
                <a:latin typeface="Georgia"/>
              </a:rPr>
              <a:t>Non-food items</a:t>
            </a:r>
          </a:p>
          <a:p>
            <a:pPr marL="628650" lvl="1" indent="-171450" algn="l">
              <a:buFont typeface="Arial" panose="020B0604020202020204" pitchFamily="34" charset="0"/>
              <a:buChar char="•"/>
            </a:pPr>
            <a:r>
              <a:rPr lang="en-US" b="0" i="0" err="1">
                <a:solidFill>
                  <a:srgbClr val="333333"/>
                </a:solidFill>
                <a:effectLst/>
                <a:latin typeface="Georgia"/>
              </a:rPr>
              <a:t>Doordash</a:t>
            </a:r>
            <a:r>
              <a:rPr lang="en-US" b="0" i="0">
                <a:solidFill>
                  <a:srgbClr val="333333"/>
                </a:solidFill>
                <a:effectLst/>
                <a:latin typeface="Georgia"/>
              </a:rPr>
              <a:t> Drive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err="1">
                <a:solidFill>
                  <a:srgbClr val="333333"/>
                </a:solidFill>
                <a:effectLst/>
                <a:latin typeface="Georgia"/>
              </a:rPr>
              <a:t>DashMart</a:t>
            </a:r>
            <a:r>
              <a:rPr lang="en-US" b="0" i="0">
                <a:solidFill>
                  <a:srgbClr val="333333"/>
                </a:solidFill>
                <a:effectLst/>
                <a:latin typeface="Georgia"/>
              </a:rPr>
              <a: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Walmart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Macys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Expanding Globally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And also creating tactics such as</a:t>
            </a:r>
          </a:p>
          <a:p>
            <a:pPr marL="628650" lvl="1" indent="-171450">
              <a:buFont typeface="Arial" panose="020B0604020202020204" pitchFamily="34" charset="0"/>
              <a:buChar char="•"/>
            </a:pPr>
            <a:r>
              <a:rPr lang="en-US"/>
              <a:t>rolling out a new market</a:t>
            </a:r>
          </a:p>
          <a:p>
            <a:pPr marL="628650" lvl="1" indent="-171450">
              <a:buFont typeface="Arial" panose="020B0604020202020204" pitchFamily="34" charset="0"/>
              <a:buChar char="•"/>
            </a:pPr>
            <a:r>
              <a:rPr lang="en-US"/>
              <a:t>Provides education for merchants, how to be more efficient</a:t>
            </a:r>
          </a:p>
          <a:p>
            <a:pPr marL="628650" lvl="1" indent="-171450">
              <a:buFont typeface="Arial" panose="020B0604020202020204" pitchFamily="34" charset="0"/>
              <a:buChar char="•"/>
            </a:pPr>
            <a:r>
              <a:rPr lang="en-US"/>
              <a:t>Or how to attract new customers.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And some Inorganic Growth Strategies are: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Jan 2019: General Motors partnership - Self-Driving Cars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Scotty Labs (Aug 2019 - self-driving and remote-controlled vehicle technology)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Caviar (Oct 2019 - upscale urban-area restaurant delivery)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err="1"/>
              <a:t>Chowbotics</a:t>
            </a:r>
            <a:r>
              <a:rPr lang="en-US"/>
              <a:t> (Feb 2021 - food prep automation)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p>
          <a:p>
            <a:pPr marL="628650" lvl="1" indent="-171450" algn="l">
              <a:buFont typeface="Arial" panose="020B0604020202020204" pitchFamily="34" charset="0"/>
              <a:buChar char="•"/>
            </a:pPr>
            <a:endParaRPr lang="en-US" b="0" i="0">
              <a:solidFill>
                <a:srgbClr val="333333"/>
              </a:solidFill>
              <a:effectLst/>
              <a:latin typeface="Georgia"/>
            </a:endParaRPr>
          </a:p>
          <a:p>
            <a:pPr marL="628650" lvl="1" indent="-171450" algn="l">
              <a:buFont typeface="Arial" panose="020B0604020202020204" pitchFamily="34" charset="0"/>
              <a:buChar char="•"/>
            </a:pPr>
            <a:endParaRPr lang="en-US"/>
          </a:p>
          <a:p>
            <a:pPr marL="171450" indent="-171450" algn="l">
              <a:buFont typeface="Arial" panose="020B0604020202020204" pitchFamily="34" charset="0"/>
              <a:buChar char="•"/>
            </a:pPr>
            <a:endParaRPr lang="en-US" b="0" i="0">
              <a:solidFill>
                <a:srgbClr val="333333"/>
              </a:solidFill>
              <a:effectLst/>
              <a:latin typeface="Georgia"/>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0FA5CE-A869-4ED2-9B8C-90AA2C1A0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2285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 recommend moving the "various competitors" to last then you can say that traditionally it was these people (grub, uber) but as they diversify it becomes all of these</a:t>
            </a:r>
          </a:p>
          <a:p>
            <a:endParaRPr lang="en-US">
              <a:cs typeface="Calibri"/>
            </a:endParaRPr>
          </a:p>
          <a:p>
            <a:endParaRPr lang="en-US">
              <a:cs typeface="Calibri"/>
            </a:endParaRPr>
          </a:p>
          <a:p>
            <a:endParaRPr lang="en-US">
              <a:cs typeface="Calibri"/>
            </a:endParaRPr>
          </a:p>
          <a:p>
            <a:r>
              <a:rPr lang="en-US">
                <a:cs typeface="Calibri"/>
              </a:rPr>
              <a:t>Thanks</a:t>
            </a:r>
          </a:p>
          <a:p>
            <a:endParaRPr lang="en-US">
              <a:cs typeface="Calibri"/>
            </a:endParaRPr>
          </a:p>
        </p:txBody>
      </p:sp>
      <p:sp>
        <p:nvSpPr>
          <p:cNvPr id="4" name="Slide Number Placeholder 3"/>
          <p:cNvSpPr>
            <a:spLocks noGrp="1"/>
          </p:cNvSpPr>
          <p:nvPr>
            <p:ph type="sldNum" sz="quarter" idx="5"/>
          </p:nvPr>
        </p:nvSpPr>
        <p:spPr/>
        <p:txBody>
          <a:bodyPr/>
          <a:lstStyle/>
          <a:p>
            <a:fld id="{78BF8093-7115-46A5-BC43-1EED897D958B}" type="slidenum">
              <a:rPr lang="en-US" smtClean="0"/>
              <a:t>4</a:t>
            </a:fld>
            <a:endParaRPr lang="en-US"/>
          </a:p>
        </p:txBody>
      </p:sp>
    </p:spTree>
    <p:extLst>
      <p:ext uri="{BB962C8B-B14F-4D97-AF65-F5344CB8AC3E}">
        <p14:creationId xmlns:p14="http://schemas.microsoft.com/office/powerpoint/2010/main" val="453245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Last week we presented 3 potential growth strategies based on our SWOT analysis of </a:t>
            </a:r>
            <a:r>
              <a:rPr lang="en-US" b="1" err="1"/>
              <a:t>DoorDash</a:t>
            </a:r>
            <a:r>
              <a:rPr lang="en-US" b="1"/>
              <a:t>.  They are: Improved Customer Service specifically through adding a satisfaction guarantee and training.  Growing market share through improved relationships with suppliers, and diversification of services through increases retail partnerships which included a tactic around last mile delivery.</a:t>
            </a:r>
            <a:endParaRPr lang="en-US"/>
          </a:p>
          <a:p>
            <a:r>
              <a:rPr lang="en-US" b="1"/>
              <a:t>Today we are going to review three possible acquisitions that would help </a:t>
            </a:r>
            <a:r>
              <a:rPr lang="en-US" b="1" err="1"/>
              <a:t>DoorDash</a:t>
            </a:r>
            <a:r>
              <a:rPr lang="en-US" b="1"/>
              <a:t> implement, and be successful with, these strategies.  At the top of your screen you will see </a:t>
            </a:r>
            <a:r>
              <a:rPr lang="en-US" b="1" err="1"/>
              <a:t>DoorDash’s</a:t>
            </a:r>
            <a:r>
              <a:rPr lang="en-US" b="1"/>
              <a:t> vision statement of “</a:t>
            </a:r>
            <a:r>
              <a:rPr lang="en-US"/>
              <a:t>“Our vision - which will take decades to realize - is to build a last-mile logistics platform, create a set of services to grow a merchants sales, and produce a membership program that connects consumers to the merchants that sustain them.</a:t>
            </a:r>
            <a:r>
              <a:rPr lang="en-US" b="1"/>
              <a:t>“  we would like you to keep this in mind while we propose each </a:t>
            </a:r>
            <a:r>
              <a:rPr lang="en-US" b="1" err="1"/>
              <a:t>acquision</a:t>
            </a:r>
            <a:r>
              <a:rPr lang="en-US" b="1"/>
              <a:t> offer.  </a:t>
            </a:r>
            <a:endParaRPr lang="en-US"/>
          </a:p>
          <a:p>
            <a:endParaRPr lang="en-US" sz="1800" b="1">
              <a:cs typeface="Calibri"/>
            </a:endParaRPr>
          </a:p>
        </p:txBody>
      </p:sp>
      <p:sp>
        <p:nvSpPr>
          <p:cNvPr id="4" name="Slide Number Placeholder 3"/>
          <p:cNvSpPr>
            <a:spLocks noGrp="1"/>
          </p:cNvSpPr>
          <p:nvPr>
            <p:ph type="sldNum" sz="quarter" idx="5"/>
          </p:nvPr>
        </p:nvSpPr>
        <p:spPr/>
        <p:txBody>
          <a:bodyPr/>
          <a:lstStyle/>
          <a:p>
            <a:fld id="{78BF8093-7115-46A5-BC43-1EED897D958B}" type="slidenum">
              <a:rPr lang="en-US" smtClean="0"/>
              <a:t>5</a:t>
            </a:fld>
            <a:endParaRPr lang="en-US"/>
          </a:p>
        </p:txBody>
      </p:sp>
    </p:spTree>
    <p:extLst>
      <p:ext uri="{BB962C8B-B14F-4D97-AF65-F5344CB8AC3E}">
        <p14:creationId xmlns:p14="http://schemas.microsoft.com/office/powerpoint/2010/main" val="2863238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Our first option, which I will introduce on the next slide, connects with the strategy of “grow market share through improved relationships with restaurants.” Our survey and research showed us that the relationship with restaurants was key to gaining share with the “buy local” consumer segment  for several reasons. 1) In our survey, a large portion of respondents cited they were picking up orders curbside, or using a local delivery company, because they thought it was “better for restaurants.”  2) With states passing legislation requiring 3rd party services to remove all restaurants without contracts from their websites, </a:t>
            </a:r>
            <a:r>
              <a:rPr lang="en-US" err="1"/>
              <a:t>DoorDash</a:t>
            </a:r>
            <a:r>
              <a:rPr lang="en-US"/>
              <a:t> needs to be proactive and form, or strengthen, their current relationship with restaurants. 3) many local delivery services, or franchised local coops, are springing up around the country, including Richmond, that are backed by restaurant owners.  If </a:t>
            </a:r>
            <a:r>
              <a:rPr lang="en-US" err="1"/>
              <a:t>DoorDash</a:t>
            </a:r>
            <a:r>
              <a:rPr lang="en-US"/>
              <a:t> could strengthen relationships with restaurants, these could be prevented.  To support our strategy goals to “gain share from the “Buy Local” consumer segment, shift share from other delivery services, and reduce the odds of new local competition entering the market” – we recommended a monthly cash back program for restaurants.  This program rewards restaurants for increasing the number of orders placed through </a:t>
            </a:r>
            <a:r>
              <a:rPr lang="en-US" err="1"/>
              <a:t>Doordash</a:t>
            </a:r>
            <a:r>
              <a:rPr lang="en-US"/>
              <a:t> with a portion of their commissions returned by check monthly. This motivates restaurants to encourage their customers to order through </a:t>
            </a:r>
            <a:r>
              <a:rPr lang="en-US" err="1"/>
              <a:t>DoorDash</a:t>
            </a:r>
            <a:r>
              <a:rPr lang="en-US"/>
              <a:t>.  </a:t>
            </a:r>
          </a:p>
          <a:p>
            <a:pPr>
              <a:defRPr/>
            </a:pPr>
            <a:r>
              <a:rPr lang="en-US"/>
              <a:t>After recommending the </a:t>
            </a:r>
            <a:r>
              <a:rPr lang="en-US" err="1"/>
              <a:t>Dashback</a:t>
            </a:r>
            <a:r>
              <a:rPr lang="en-US"/>
              <a:t> program, we thought “what else can </a:t>
            </a:r>
            <a:r>
              <a:rPr lang="en-US" err="1"/>
              <a:t>DoorDash</a:t>
            </a:r>
            <a:r>
              <a:rPr lang="en-US"/>
              <a:t> do to strengthen their bond with restaurants?”  We knew they are already offering extensive training to restaurants, have 24/7/365 chat, email, and phone support for restaurants, have a </a:t>
            </a:r>
            <a:r>
              <a:rPr lang="en-US">
                <a:hlinkClick r:id="rId3"/>
              </a:rPr>
              <a:t>Merchant Portal</a:t>
            </a:r>
            <a:r>
              <a:rPr lang="en-US"/>
              <a:t> for restaurants to manage their menu, analyze </a:t>
            </a:r>
            <a:r>
              <a:rPr lang="en-US" err="1"/>
              <a:t>doordash</a:t>
            </a:r>
            <a:r>
              <a:rPr lang="en-US"/>
              <a:t> sales, and respond to </a:t>
            </a:r>
            <a:r>
              <a:rPr lang="en-US" err="1"/>
              <a:t>doordash</a:t>
            </a:r>
            <a:r>
              <a:rPr lang="en-US"/>
              <a:t> customer ratings, and they integrate into most restaurants point of sale systems either directly or through an intermediary.  And that last part was our Eureka moment (tie to boxes book).  We remembered our research that ~70% of  restaurants added curbside pickup and ~40% added online ordering in 2020 and asked ourselves “How did they do it?”</a:t>
            </a:r>
            <a:endParaRPr lang="en-US">
              <a:cs typeface="Calibri"/>
            </a:endParaRPr>
          </a:p>
          <a:p>
            <a:pPr marL="0" marR="0" lvl="0" indent="0" algn="l" defTabSz="914400">
              <a:lnSpc>
                <a:spcPct val="100000"/>
              </a:lnSpc>
              <a:spcBef>
                <a:spcPts val="0"/>
              </a:spcBef>
              <a:spcAft>
                <a:spcPts val="0"/>
              </a:spcAft>
              <a:buClrTx/>
              <a:buSzTx/>
              <a:buFontTx/>
              <a:buNone/>
              <a:tabLst/>
              <a:defRPr/>
            </a:pPr>
            <a:endParaRPr lang="en-US" sz="1200">
              <a:cs typeface="Calibri"/>
            </a:endParaRPr>
          </a:p>
        </p:txBody>
      </p:sp>
      <p:sp>
        <p:nvSpPr>
          <p:cNvPr id="4" name="Slide Number Placeholder 3"/>
          <p:cNvSpPr>
            <a:spLocks noGrp="1"/>
          </p:cNvSpPr>
          <p:nvPr>
            <p:ph type="sldNum" sz="quarter" idx="5"/>
          </p:nvPr>
        </p:nvSpPr>
        <p:spPr/>
        <p:txBody>
          <a:bodyPr/>
          <a:lstStyle/>
          <a:p>
            <a:fld id="{270FA5CE-A869-4ED2-9B8C-90AA2C1A03F4}" type="slidenum">
              <a:rPr lang="en-US" smtClean="0"/>
              <a:t>6</a:t>
            </a:fld>
            <a:endParaRPr lang="en-US"/>
          </a:p>
        </p:txBody>
      </p:sp>
    </p:spTree>
    <p:extLst>
      <p:ext uri="{BB962C8B-B14F-4D97-AF65-F5344CB8AC3E}">
        <p14:creationId xmlns:p14="http://schemas.microsoft.com/office/powerpoint/2010/main" val="2307110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many companies out there vying to help restaurants add online ordering.  Some allow restaurants to add an "order now" button to their existing website so they can accept pickup orders.  There are companies, including </a:t>
            </a:r>
            <a:r>
              <a:rPr lang="en-US" err="1"/>
              <a:t>DoorDash</a:t>
            </a:r>
            <a:r>
              <a:rPr lang="en-US"/>
              <a:t>, that will allow that same button for pickup but also enable delivery through their company.  Then are still other companies that offer an entire suite of services with online ordering being just one part.  Toast is an example.  Toast is a cloud-based restaurant software company that combines all the software needed to manage a restaurant.  Before I talk about everything the Toast point of sale system can do, let's look at a brief history.   Toast was founded in 2011 in Cambridge Massachusetts though they are currently in Boston.  Originally, the company created a mobile payment app that would interface into a restaurants POS system to cut down the wait time for customers when closing their restaurant tab. This app also tied to loyalty programs, promotions, and socials. The product failed due to difficulty connecting to legacy POS systems and their overestimation of customers willingness to download an app to save a few minutes.  They decided there was opportunity to create a full restaurant technology platform that was easy to deploy, could be accessed from anywhere, and intuitive to use.  The first restaurant goes live on their cloud based, and Android built, POS in 2013 and they had 1000 merchants within 2 years.  In 2017 they added their 50th state and were named the 3rd fastest growing technology company in north </a:t>
            </a:r>
            <a:r>
              <a:rPr lang="en-US" err="1"/>
              <a:t>america</a:t>
            </a:r>
            <a:r>
              <a:rPr lang="en-US"/>
              <a:t> by Deloitte.  They now have an office in Dublin Ireland too.  In 2018 they introduce the first handheld POS system designed specifically for the restaurant industry, </a:t>
            </a:r>
            <a:r>
              <a:rPr lang="en-US" err="1"/>
              <a:t>ToastGo</a:t>
            </a:r>
            <a:r>
              <a:rPr lang="en-US"/>
              <a:t> and they become the leading cloud-based restaurant management platform.  When the pandemic hit, they laid off half of their staff but they quickly bounced back as restaurants pivoted to add curbside and needed a partner.  By November 2020 their valuation was nearly doubled the estimate pre-pandemic.  In 2021 they were named top restaurant POS by G2.  If you have never worked in retail, hotels, or restaurants, you may never have used a POS but you can think of it as the modern day cash register or what a cashier uses to ring up your groceries but these systems get more advanced daily.  In the Toast system  the front of house can input a order, the order shows up on the kitchen display system, the items used for the order are removed from inventory counts, at the end of night the back of house can submit payment processing and run analytics on the day, and the CRM system can send an email thanking your guests for visiting.  Plus the system can be used for a no-contact guest experience and payroll is even integrated through a company Toast purchased.  It is a all in one restaurant management solution.</a:t>
            </a:r>
          </a:p>
          <a:p>
            <a:endParaRPr lang="en-US">
              <a:cs typeface="Calibri"/>
            </a:endParaRPr>
          </a:p>
        </p:txBody>
      </p:sp>
      <p:sp>
        <p:nvSpPr>
          <p:cNvPr id="4" name="Slide Number Placeholder 3"/>
          <p:cNvSpPr>
            <a:spLocks noGrp="1"/>
          </p:cNvSpPr>
          <p:nvPr>
            <p:ph type="sldNum" sz="quarter" idx="5"/>
          </p:nvPr>
        </p:nvSpPr>
        <p:spPr/>
        <p:txBody>
          <a:bodyPr/>
          <a:lstStyle/>
          <a:p>
            <a:fld id="{270FA5CE-A869-4ED2-9B8C-90AA2C1A03F4}" type="slidenum">
              <a:rPr lang="en-US" smtClean="0"/>
              <a:t>7</a:t>
            </a:fld>
            <a:endParaRPr lang="en-US"/>
          </a:p>
        </p:txBody>
      </p:sp>
    </p:spTree>
    <p:extLst>
      <p:ext uri="{BB962C8B-B14F-4D97-AF65-F5344CB8AC3E}">
        <p14:creationId xmlns:p14="http://schemas.microsoft.com/office/powerpoint/2010/main" val="2856160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So why should </a:t>
            </a:r>
            <a:r>
              <a:rPr lang="en-US" err="1"/>
              <a:t>DoorDash</a:t>
            </a:r>
            <a:r>
              <a:rPr lang="en-US"/>
              <a:t> purchase Toast? Adjacencies.  Toast products are adjacent to </a:t>
            </a:r>
            <a:r>
              <a:rPr lang="en-US" err="1"/>
              <a:t>DoorDash’s</a:t>
            </a:r>
            <a:r>
              <a:rPr lang="en-US"/>
              <a:t>.  This gives </a:t>
            </a:r>
            <a:r>
              <a:rPr lang="en-US" err="1"/>
              <a:t>DoorDash</a:t>
            </a:r>
            <a:r>
              <a:rPr lang="en-US"/>
              <a:t> the ability to cross sell and grow market share since Toast’s customers are potential </a:t>
            </a:r>
            <a:r>
              <a:rPr lang="en-US" err="1"/>
              <a:t>DoorDash</a:t>
            </a:r>
            <a:r>
              <a:rPr lang="en-US"/>
              <a:t> suppliers and </a:t>
            </a:r>
            <a:r>
              <a:rPr lang="en-US" err="1"/>
              <a:t>DoorDash</a:t>
            </a:r>
            <a:r>
              <a:rPr lang="en-US"/>
              <a:t> suppliers are potential Toast customers.  Toast has a strong relationship that can help get </a:t>
            </a:r>
            <a:r>
              <a:rPr lang="en-US" err="1"/>
              <a:t>DoorDash</a:t>
            </a:r>
            <a:r>
              <a:rPr lang="en-US"/>
              <a:t> in the door to meet with customers.  In fact, 1 in 5 new Toast customers comes from a recommendation from an existing customer.  </a:t>
            </a:r>
            <a:r>
              <a:rPr lang="en-US" err="1"/>
              <a:t>DoorDash</a:t>
            </a:r>
            <a:r>
              <a:rPr lang="en-US"/>
              <a:t>, on the other hand is looking to improve relationships with restaurants.  In his end of 2020 letter the </a:t>
            </a:r>
            <a:r>
              <a:rPr lang="en-US" err="1"/>
              <a:t>DoorDash</a:t>
            </a:r>
            <a:r>
              <a:rPr lang="en-US"/>
              <a:t> CEO acknowledged “that they need to make improvements to earn and maintain partner trust."  One example of synergies is one Sales person can target restaurants to sell both sets of products but there are other potential revenue and cost synergies.  Acquiring expertise and technology is another advantage to both companies as they are both technology companies with strong analytics. Reduce potential competition: Toast is competing with </a:t>
            </a:r>
            <a:r>
              <a:rPr lang="en-US" err="1"/>
              <a:t>DoorDash’s</a:t>
            </a:r>
            <a:r>
              <a:rPr lang="en-US"/>
              <a:t> Storefront.  Both enable restaurants to add online ordering to their own website.  Toast recently added delivery to that product but they are secretly using </a:t>
            </a:r>
            <a:r>
              <a:rPr lang="en-US" err="1"/>
              <a:t>DoorDash</a:t>
            </a:r>
            <a:r>
              <a:rPr lang="en-US"/>
              <a:t>. However, they could expand further into </a:t>
            </a:r>
            <a:r>
              <a:rPr lang="en-US" err="1"/>
              <a:t>DoorDash’s</a:t>
            </a:r>
            <a:r>
              <a:rPr lang="en-US"/>
              <a:t> core market</a:t>
            </a:r>
          </a:p>
          <a:p>
            <a:r>
              <a:rPr lang="en-US" err="1"/>
              <a:t>DoorDash</a:t>
            </a:r>
            <a:r>
              <a:rPr lang="en-US"/>
              <a:t> is looking to improve their net promotor score with customers and their staff culture.  Toast is strong in both of these.  Plus the companies have shared values to help their communities.  Lastly, restaurants like Toast and it already integrates with </a:t>
            </a:r>
            <a:r>
              <a:rPr lang="en-US" err="1"/>
              <a:t>DoorDash</a:t>
            </a:r>
            <a:r>
              <a:rPr lang="en-US"/>
              <a:t>.  for these reasons, Toast is a great fit for </a:t>
            </a:r>
            <a:r>
              <a:rPr lang="en-US" err="1"/>
              <a:t>DoorDash</a:t>
            </a:r>
            <a:r>
              <a:rPr lang="en-US"/>
              <a:t>.  Rachel</a:t>
            </a:r>
            <a:endParaRPr lang="en-US" err="1">
              <a:cs typeface="Calibri"/>
            </a:endParaRPr>
          </a:p>
          <a:p>
            <a:endParaRPr lang="en-US"/>
          </a:p>
          <a:p>
            <a:r>
              <a:rPr lang="en-US"/>
              <a:t>Not script – just notes: Toast is still small in the overall restaurant industry but a leader in cloud based. As restaurants ditch their antiquated systems and upgrade then their share will grow.  Restaurants are not going to upgrade until they need to especially in the current economy but Toast has to edge for new restaurants or restaurants adding online ordering.   </a:t>
            </a:r>
            <a:endParaRPr lang="en-US">
              <a:cs typeface="Calibri"/>
            </a:endParaRPr>
          </a:p>
          <a:p>
            <a:endParaRPr lang="en-US">
              <a:cs typeface="Calibri"/>
            </a:endParaRPr>
          </a:p>
          <a:p>
            <a:endParaRPr lang="en-US"/>
          </a:p>
        </p:txBody>
      </p:sp>
      <p:sp>
        <p:nvSpPr>
          <p:cNvPr id="4" name="Slide Number Placeholder 3"/>
          <p:cNvSpPr>
            <a:spLocks noGrp="1"/>
          </p:cNvSpPr>
          <p:nvPr>
            <p:ph type="sldNum" sz="quarter" idx="5"/>
          </p:nvPr>
        </p:nvSpPr>
        <p:spPr/>
        <p:txBody>
          <a:bodyPr/>
          <a:lstStyle/>
          <a:p>
            <a:fld id="{270FA5CE-A869-4ED2-9B8C-90AA2C1A03F4}" type="slidenum">
              <a:rPr lang="en-US" smtClean="0"/>
              <a:t>8</a:t>
            </a:fld>
            <a:endParaRPr lang="en-US"/>
          </a:p>
        </p:txBody>
      </p:sp>
    </p:spTree>
    <p:extLst>
      <p:ext uri="{BB962C8B-B14F-4D97-AF65-F5344CB8AC3E}">
        <p14:creationId xmlns:p14="http://schemas.microsoft.com/office/powerpoint/2010/main" val="3498156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r>
              <a:rPr lang="en-US" b="1">
                <a:cs typeface="Calibri"/>
              </a:rPr>
              <a:t>For first item: instead of "use of" -- Shared vision for last mile delivery would allow for shared R&amp;D costs  (use of or R&amp;D of)</a:t>
            </a:r>
            <a:endParaRPr lang="en-US" b="1"/>
          </a:p>
          <a:p>
            <a:r>
              <a:rPr lang="en-US">
                <a:cs typeface="Calibri"/>
              </a:rPr>
              <a:t>________________________________________________________________________________________</a:t>
            </a:r>
          </a:p>
        </p:txBody>
      </p:sp>
      <p:sp>
        <p:nvSpPr>
          <p:cNvPr id="4" name="Slide Number Placeholder 3"/>
          <p:cNvSpPr>
            <a:spLocks noGrp="1"/>
          </p:cNvSpPr>
          <p:nvPr>
            <p:ph type="sldNum" sz="quarter" idx="5"/>
          </p:nvPr>
        </p:nvSpPr>
        <p:spPr/>
        <p:txBody>
          <a:bodyPr/>
          <a:lstStyle/>
          <a:p>
            <a:fld id="{78BF8093-7115-46A5-BC43-1EED897D958B}" type="slidenum">
              <a:rPr lang="en-US" smtClean="0"/>
              <a:t>9</a:t>
            </a:fld>
            <a:endParaRPr lang="en-US"/>
          </a:p>
        </p:txBody>
      </p:sp>
    </p:spTree>
    <p:extLst>
      <p:ext uri="{BB962C8B-B14F-4D97-AF65-F5344CB8AC3E}">
        <p14:creationId xmlns:p14="http://schemas.microsoft.com/office/powerpoint/2010/main" val="138476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6/29/2021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19AA4-BD23-48E6-B325-12F19CA492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3D96D2-45CC-4B46-828C-4FB7CF571E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12B8B1-5FA6-43C2-B342-DDCD65525167}"/>
              </a:ext>
            </a:extLst>
          </p:cNvPr>
          <p:cNvSpPr>
            <a:spLocks noGrp="1"/>
          </p:cNvSpPr>
          <p:nvPr>
            <p:ph type="dt" sz="half" idx="10"/>
          </p:nvPr>
        </p:nvSpPr>
        <p:spPr/>
        <p:txBody>
          <a:bodyPr/>
          <a:lstStyle/>
          <a:p>
            <a:fld id="{778AC3B9-C151-4BB2-AB06-0A9258108C93}" type="datetimeFigureOut">
              <a:rPr lang="en-US" smtClean="0"/>
              <a:t>6/29/2021</a:t>
            </a:fld>
            <a:endParaRPr lang="en-US"/>
          </a:p>
        </p:txBody>
      </p:sp>
      <p:sp>
        <p:nvSpPr>
          <p:cNvPr id="5" name="Footer Placeholder 4">
            <a:extLst>
              <a:ext uri="{FF2B5EF4-FFF2-40B4-BE49-F238E27FC236}">
                <a16:creationId xmlns:a16="http://schemas.microsoft.com/office/drawing/2014/main" id="{86425ED6-5D2A-484E-90FB-B8CC385612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2C42E2-06E2-480F-96A4-F177D839911B}"/>
              </a:ext>
            </a:extLst>
          </p:cNvPr>
          <p:cNvSpPr>
            <a:spLocks noGrp="1"/>
          </p:cNvSpPr>
          <p:nvPr>
            <p:ph type="sldNum" sz="quarter" idx="12"/>
          </p:nvPr>
        </p:nvSpPr>
        <p:spPr/>
        <p:txBody>
          <a:bodyPr/>
          <a:lstStyle/>
          <a:p>
            <a:fld id="{59A9D5B5-69C0-4973-8071-1059D61BCF2F}" type="slidenum">
              <a:rPr lang="en-US" smtClean="0"/>
              <a:t>‹#›</a:t>
            </a:fld>
            <a:endParaRPr lang="en-US"/>
          </a:p>
        </p:txBody>
      </p:sp>
    </p:spTree>
    <p:extLst>
      <p:ext uri="{BB962C8B-B14F-4D97-AF65-F5344CB8AC3E}">
        <p14:creationId xmlns:p14="http://schemas.microsoft.com/office/powerpoint/2010/main" val="7114499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516FF-45FF-4C48-BDE3-0897F7E251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214452-FDCA-4ED8-BF7F-DCD63DECFF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896444-C472-4681-B695-78F565D460E6}"/>
              </a:ext>
            </a:extLst>
          </p:cNvPr>
          <p:cNvSpPr>
            <a:spLocks noGrp="1"/>
          </p:cNvSpPr>
          <p:nvPr>
            <p:ph type="dt" sz="half" idx="10"/>
          </p:nvPr>
        </p:nvSpPr>
        <p:spPr/>
        <p:txBody>
          <a:bodyPr/>
          <a:lstStyle/>
          <a:p>
            <a:fld id="{778AC3B9-C151-4BB2-AB06-0A9258108C93}" type="datetimeFigureOut">
              <a:rPr lang="en-US" smtClean="0"/>
              <a:t>6/29/2021</a:t>
            </a:fld>
            <a:endParaRPr lang="en-US"/>
          </a:p>
        </p:txBody>
      </p:sp>
      <p:sp>
        <p:nvSpPr>
          <p:cNvPr id="5" name="Footer Placeholder 4">
            <a:extLst>
              <a:ext uri="{FF2B5EF4-FFF2-40B4-BE49-F238E27FC236}">
                <a16:creationId xmlns:a16="http://schemas.microsoft.com/office/drawing/2014/main" id="{A1973880-11C7-47B9-B586-2492EAA2F9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C110A3-A9CB-4B1F-99BD-543C5E7CCA21}"/>
              </a:ext>
            </a:extLst>
          </p:cNvPr>
          <p:cNvSpPr>
            <a:spLocks noGrp="1"/>
          </p:cNvSpPr>
          <p:nvPr>
            <p:ph type="sldNum" sz="quarter" idx="12"/>
          </p:nvPr>
        </p:nvSpPr>
        <p:spPr/>
        <p:txBody>
          <a:bodyPr/>
          <a:lstStyle/>
          <a:p>
            <a:fld id="{59A9D5B5-69C0-4973-8071-1059D61BCF2F}" type="slidenum">
              <a:rPr lang="en-US" smtClean="0"/>
              <a:t>‹#›</a:t>
            </a:fld>
            <a:endParaRPr lang="en-US"/>
          </a:p>
        </p:txBody>
      </p:sp>
    </p:spTree>
    <p:extLst>
      <p:ext uri="{BB962C8B-B14F-4D97-AF65-F5344CB8AC3E}">
        <p14:creationId xmlns:p14="http://schemas.microsoft.com/office/powerpoint/2010/main" val="15496816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DF3CF-3A21-4377-B319-E0CB996199C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7EDCB03-B5D7-4728-9E28-61F21A95C0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49764E-55E1-4FDC-ABB6-002C541F7683}"/>
              </a:ext>
            </a:extLst>
          </p:cNvPr>
          <p:cNvSpPr>
            <a:spLocks noGrp="1"/>
          </p:cNvSpPr>
          <p:nvPr>
            <p:ph type="dt" sz="half" idx="10"/>
          </p:nvPr>
        </p:nvSpPr>
        <p:spPr/>
        <p:txBody>
          <a:bodyPr/>
          <a:lstStyle/>
          <a:p>
            <a:fld id="{778AC3B9-C151-4BB2-AB06-0A9258108C93}" type="datetimeFigureOut">
              <a:rPr lang="en-US" smtClean="0"/>
              <a:t>6/29/2021</a:t>
            </a:fld>
            <a:endParaRPr lang="en-US"/>
          </a:p>
        </p:txBody>
      </p:sp>
      <p:sp>
        <p:nvSpPr>
          <p:cNvPr id="5" name="Footer Placeholder 4">
            <a:extLst>
              <a:ext uri="{FF2B5EF4-FFF2-40B4-BE49-F238E27FC236}">
                <a16:creationId xmlns:a16="http://schemas.microsoft.com/office/drawing/2014/main" id="{D0E5C767-55D5-45B7-964A-2ABB7E5EE0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707EC4-4B7D-4A72-B548-13AC37113F96}"/>
              </a:ext>
            </a:extLst>
          </p:cNvPr>
          <p:cNvSpPr>
            <a:spLocks noGrp="1"/>
          </p:cNvSpPr>
          <p:nvPr>
            <p:ph type="sldNum" sz="quarter" idx="12"/>
          </p:nvPr>
        </p:nvSpPr>
        <p:spPr/>
        <p:txBody>
          <a:bodyPr/>
          <a:lstStyle/>
          <a:p>
            <a:fld id="{59A9D5B5-69C0-4973-8071-1059D61BCF2F}" type="slidenum">
              <a:rPr lang="en-US" smtClean="0"/>
              <a:t>‹#›</a:t>
            </a:fld>
            <a:endParaRPr lang="en-US"/>
          </a:p>
        </p:txBody>
      </p:sp>
    </p:spTree>
    <p:extLst>
      <p:ext uri="{BB962C8B-B14F-4D97-AF65-F5344CB8AC3E}">
        <p14:creationId xmlns:p14="http://schemas.microsoft.com/office/powerpoint/2010/main" val="7277758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49C07-21EA-44C4-9821-6210532A46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EA5642-BCD9-43F4-9455-6AEECD22C9C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46B905E-5201-4355-A529-5B5DFF5AB7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02533F2-D1F4-49F6-8867-F3A3EC1034A4}"/>
              </a:ext>
            </a:extLst>
          </p:cNvPr>
          <p:cNvSpPr>
            <a:spLocks noGrp="1"/>
          </p:cNvSpPr>
          <p:nvPr>
            <p:ph type="dt" sz="half" idx="10"/>
          </p:nvPr>
        </p:nvSpPr>
        <p:spPr/>
        <p:txBody>
          <a:bodyPr/>
          <a:lstStyle/>
          <a:p>
            <a:fld id="{778AC3B9-C151-4BB2-AB06-0A9258108C93}" type="datetimeFigureOut">
              <a:rPr lang="en-US" smtClean="0"/>
              <a:t>6/29/2021</a:t>
            </a:fld>
            <a:endParaRPr lang="en-US"/>
          </a:p>
        </p:txBody>
      </p:sp>
      <p:sp>
        <p:nvSpPr>
          <p:cNvPr id="6" name="Footer Placeholder 5">
            <a:extLst>
              <a:ext uri="{FF2B5EF4-FFF2-40B4-BE49-F238E27FC236}">
                <a16:creationId xmlns:a16="http://schemas.microsoft.com/office/drawing/2014/main" id="{47485420-1839-4575-BBE0-E6120CA3CB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CF585B-20D4-4D12-9318-CD57F99C10CE}"/>
              </a:ext>
            </a:extLst>
          </p:cNvPr>
          <p:cNvSpPr>
            <a:spLocks noGrp="1"/>
          </p:cNvSpPr>
          <p:nvPr>
            <p:ph type="sldNum" sz="quarter" idx="12"/>
          </p:nvPr>
        </p:nvSpPr>
        <p:spPr/>
        <p:txBody>
          <a:bodyPr/>
          <a:lstStyle/>
          <a:p>
            <a:fld id="{59A9D5B5-69C0-4973-8071-1059D61BCF2F}" type="slidenum">
              <a:rPr lang="en-US" smtClean="0"/>
              <a:t>‹#›</a:t>
            </a:fld>
            <a:endParaRPr lang="en-US"/>
          </a:p>
        </p:txBody>
      </p:sp>
    </p:spTree>
    <p:extLst>
      <p:ext uri="{BB962C8B-B14F-4D97-AF65-F5344CB8AC3E}">
        <p14:creationId xmlns:p14="http://schemas.microsoft.com/office/powerpoint/2010/main" val="14318696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86D85-6D1A-405B-BD39-86C0FE0F3FF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63E222F-61A7-4FF0-A835-E6BE8EF97A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508010-134F-49E8-966C-95DB7037B8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5DEE60-AB39-4656-86C1-FB6DC6E8CB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1B6C62-6C0F-495E-869E-ECC7E883F3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1648E97-9102-4BAF-91B1-6B2C3FC81F4D}"/>
              </a:ext>
            </a:extLst>
          </p:cNvPr>
          <p:cNvSpPr>
            <a:spLocks noGrp="1"/>
          </p:cNvSpPr>
          <p:nvPr>
            <p:ph type="dt" sz="half" idx="10"/>
          </p:nvPr>
        </p:nvSpPr>
        <p:spPr/>
        <p:txBody>
          <a:bodyPr/>
          <a:lstStyle/>
          <a:p>
            <a:fld id="{778AC3B9-C151-4BB2-AB06-0A9258108C93}" type="datetimeFigureOut">
              <a:rPr lang="en-US" smtClean="0"/>
              <a:t>6/29/2021</a:t>
            </a:fld>
            <a:endParaRPr lang="en-US"/>
          </a:p>
        </p:txBody>
      </p:sp>
      <p:sp>
        <p:nvSpPr>
          <p:cNvPr id="8" name="Footer Placeholder 7">
            <a:extLst>
              <a:ext uri="{FF2B5EF4-FFF2-40B4-BE49-F238E27FC236}">
                <a16:creationId xmlns:a16="http://schemas.microsoft.com/office/drawing/2014/main" id="{9B015AAA-0BF3-4732-ACA9-C849325F4C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B3A3A18-C451-47BA-A2AB-E8848E677C5D}"/>
              </a:ext>
            </a:extLst>
          </p:cNvPr>
          <p:cNvSpPr>
            <a:spLocks noGrp="1"/>
          </p:cNvSpPr>
          <p:nvPr>
            <p:ph type="sldNum" sz="quarter" idx="12"/>
          </p:nvPr>
        </p:nvSpPr>
        <p:spPr/>
        <p:txBody>
          <a:bodyPr/>
          <a:lstStyle/>
          <a:p>
            <a:fld id="{59A9D5B5-69C0-4973-8071-1059D61BCF2F}" type="slidenum">
              <a:rPr lang="en-US" smtClean="0"/>
              <a:t>‹#›</a:t>
            </a:fld>
            <a:endParaRPr lang="en-US"/>
          </a:p>
        </p:txBody>
      </p:sp>
    </p:spTree>
    <p:extLst>
      <p:ext uri="{BB962C8B-B14F-4D97-AF65-F5344CB8AC3E}">
        <p14:creationId xmlns:p14="http://schemas.microsoft.com/office/powerpoint/2010/main" val="26492893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78BB5-9292-4D4D-9861-AC1FE59FC5B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E46BFE-2399-4FCF-8DF8-FE2DD9EB5D0E}"/>
              </a:ext>
            </a:extLst>
          </p:cNvPr>
          <p:cNvSpPr>
            <a:spLocks noGrp="1"/>
          </p:cNvSpPr>
          <p:nvPr>
            <p:ph type="dt" sz="half" idx="10"/>
          </p:nvPr>
        </p:nvSpPr>
        <p:spPr/>
        <p:txBody>
          <a:bodyPr/>
          <a:lstStyle/>
          <a:p>
            <a:fld id="{778AC3B9-C151-4BB2-AB06-0A9258108C93}" type="datetimeFigureOut">
              <a:rPr lang="en-US" smtClean="0"/>
              <a:t>6/29/2021</a:t>
            </a:fld>
            <a:endParaRPr lang="en-US"/>
          </a:p>
        </p:txBody>
      </p:sp>
      <p:sp>
        <p:nvSpPr>
          <p:cNvPr id="4" name="Footer Placeholder 3">
            <a:extLst>
              <a:ext uri="{FF2B5EF4-FFF2-40B4-BE49-F238E27FC236}">
                <a16:creationId xmlns:a16="http://schemas.microsoft.com/office/drawing/2014/main" id="{3457DCE6-4168-4218-A6CB-DE36AB4B01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C06DF5-7308-4F89-950E-1194BC028250}"/>
              </a:ext>
            </a:extLst>
          </p:cNvPr>
          <p:cNvSpPr>
            <a:spLocks noGrp="1"/>
          </p:cNvSpPr>
          <p:nvPr>
            <p:ph type="sldNum" sz="quarter" idx="12"/>
          </p:nvPr>
        </p:nvSpPr>
        <p:spPr/>
        <p:txBody>
          <a:bodyPr/>
          <a:lstStyle/>
          <a:p>
            <a:fld id="{59A9D5B5-69C0-4973-8071-1059D61BCF2F}" type="slidenum">
              <a:rPr lang="en-US" smtClean="0"/>
              <a:t>‹#›</a:t>
            </a:fld>
            <a:endParaRPr lang="en-US"/>
          </a:p>
        </p:txBody>
      </p:sp>
    </p:spTree>
    <p:extLst>
      <p:ext uri="{BB962C8B-B14F-4D97-AF65-F5344CB8AC3E}">
        <p14:creationId xmlns:p14="http://schemas.microsoft.com/office/powerpoint/2010/main" val="4577985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96D73C-4ED5-4BB1-ABCD-D923335EA9B7}"/>
              </a:ext>
            </a:extLst>
          </p:cNvPr>
          <p:cNvSpPr>
            <a:spLocks noGrp="1"/>
          </p:cNvSpPr>
          <p:nvPr>
            <p:ph type="dt" sz="half" idx="10"/>
          </p:nvPr>
        </p:nvSpPr>
        <p:spPr/>
        <p:txBody>
          <a:bodyPr/>
          <a:lstStyle/>
          <a:p>
            <a:fld id="{778AC3B9-C151-4BB2-AB06-0A9258108C93}" type="datetimeFigureOut">
              <a:rPr lang="en-US" smtClean="0"/>
              <a:t>6/29/2021</a:t>
            </a:fld>
            <a:endParaRPr lang="en-US"/>
          </a:p>
        </p:txBody>
      </p:sp>
      <p:sp>
        <p:nvSpPr>
          <p:cNvPr id="3" name="Footer Placeholder 2">
            <a:extLst>
              <a:ext uri="{FF2B5EF4-FFF2-40B4-BE49-F238E27FC236}">
                <a16:creationId xmlns:a16="http://schemas.microsoft.com/office/drawing/2014/main" id="{3C402DC4-7723-40E0-84F5-CBCD17C153C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60ADA0-7141-4C0F-AA71-1D2ECF726647}"/>
              </a:ext>
            </a:extLst>
          </p:cNvPr>
          <p:cNvSpPr>
            <a:spLocks noGrp="1"/>
          </p:cNvSpPr>
          <p:nvPr>
            <p:ph type="sldNum" sz="quarter" idx="12"/>
          </p:nvPr>
        </p:nvSpPr>
        <p:spPr/>
        <p:txBody>
          <a:bodyPr/>
          <a:lstStyle/>
          <a:p>
            <a:fld id="{59A9D5B5-69C0-4973-8071-1059D61BCF2F}" type="slidenum">
              <a:rPr lang="en-US" smtClean="0"/>
              <a:t>‹#›</a:t>
            </a:fld>
            <a:endParaRPr lang="en-US"/>
          </a:p>
        </p:txBody>
      </p:sp>
    </p:spTree>
    <p:extLst>
      <p:ext uri="{BB962C8B-B14F-4D97-AF65-F5344CB8AC3E}">
        <p14:creationId xmlns:p14="http://schemas.microsoft.com/office/powerpoint/2010/main" val="17252030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F4947-DAAC-4F3E-AD87-C3FB96F757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0EE245F-8A12-4EBC-AAD1-26B525DE5A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95FFF99-5144-4F9A-ACF3-1BA9E801B6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363EAE-FC31-40C7-9E83-C3B0020D4FD2}"/>
              </a:ext>
            </a:extLst>
          </p:cNvPr>
          <p:cNvSpPr>
            <a:spLocks noGrp="1"/>
          </p:cNvSpPr>
          <p:nvPr>
            <p:ph type="dt" sz="half" idx="10"/>
          </p:nvPr>
        </p:nvSpPr>
        <p:spPr/>
        <p:txBody>
          <a:bodyPr/>
          <a:lstStyle/>
          <a:p>
            <a:fld id="{778AC3B9-C151-4BB2-AB06-0A9258108C93}" type="datetimeFigureOut">
              <a:rPr lang="en-US" smtClean="0"/>
              <a:t>6/29/2021</a:t>
            </a:fld>
            <a:endParaRPr lang="en-US"/>
          </a:p>
        </p:txBody>
      </p:sp>
      <p:sp>
        <p:nvSpPr>
          <p:cNvPr id="6" name="Footer Placeholder 5">
            <a:extLst>
              <a:ext uri="{FF2B5EF4-FFF2-40B4-BE49-F238E27FC236}">
                <a16:creationId xmlns:a16="http://schemas.microsoft.com/office/drawing/2014/main" id="{1007FB20-7394-4F17-8AF2-E209E836F5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B5A3FD-72B8-493E-9B65-3C1A565AA760}"/>
              </a:ext>
            </a:extLst>
          </p:cNvPr>
          <p:cNvSpPr>
            <a:spLocks noGrp="1"/>
          </p:cNvSpPr>
          <p:nvPr>
            <p:ph type="sldNum" sz="quarter" idx="12"/>
          </p:nvPr>
        </p:nvSpPr>
        <p:spPr/>
        <p:txBody>
          <a:bodyPr/>
          <a:lstStyle/>
          <a:p>
            <a:fld id="{59A9D5B5-69C0-4973-8071-1059D61BCF2F}" type="slidenum">
              <a:rPr lang="en-US" smtClean="0"/>
              <a:t>‹#›</a:t>
            </a:fld>
            <a:endParaRPr lang="en-US"/>
          </a:p>
        </p:txBody>
      </p:sp>
    </p:spTree>
    <p:extLst>
      <p:ext uri="{BB962C8B-B14F-4D97-AF65-F5344CB8AC3E}">
        <p14:creationId xmlns:p14="http://schemas.microsoft.com/office/powerpoint/2010/main" val="189395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D8E5E-6345-4C46-A6C3-158C654501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A5941C-A5CF-40FD-B068-5B2953889E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A04DA2E-D3DE-4498-9F19-67286BDD4C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FEE2C8-93A6-47B6-87AD-C0A97D45BEF9}"/>
              </a:ext>
            </a:extLst>
          </p:cNvPr>
          <p:cNvSpPr>
            <a:spLocks noGrp="1"/>
          </p:cNvSpPr>
          <p:nvPr>
            <p:ph type="dt" sz="half" idx="10"/>
          </p:nvPr>
        </p:nvSpPr>
        <p:spPr/>
        <p:txBody>
          <a:bodyPr/>
          <a:lstStyle/>
          <a:p>
            <a:fld id="{778AC3B9-C151-4BB2-AB06-0A9258108C93}" type="datetimeFigureOut">
              <a:rPr lang="en-US" smtClean="0"/>
              <a:t>6/29/2021</a:t>
            </a:fld>
            <a:endParaRPr lang="en-US"/>
          </a:p>
        </p:txBody>
      </p:sp>
      <p:sp>
        <p:nvSpPr>
          <p:cNvPr id="6" name="Footer Placeholder 5">
            <a:extLst>
              <a:ext uri="{FF2B5EF4-FFF2-40B4-BE49-F238E27FC236}">
                <a16:creationId xmlns:a16="http://schemas.microsoft.com/office/drawing/2014/main" id="{C19E996E-AD4C-4B04-B3D6-E9A6221CE8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418081-2A71-436B-9926-D5FB3AB3B26D}"/>
              </a:ext>
            </a:extLst>
          </p:cNvPr>
          <p:cNvSpPr>
            <a:spLocks noGrp="1"/>
          </p:cNvSpPr>
          <p:nvPr>
            <p:ph type="sldNum" sz="quarter" idx="12"/>
          </p:nvPr>
        </p:nvSpPr>
        <p:spPr/>
        <p:txBody>
          <a:bodyPr/>
          <a:lstStyle/>
          <a:p>
            <a:fld id="{59A9D5B5-69C0-4973-8071-1059D61BCF2F}" type="slidenum">
              <a:rPr lang="en-US" smtClean="0"/>
              <a:t>‹#›</a:t>
            </a:fld>
            <a:endParaRPr lang="en-US"/>
          </a:p>
        </p:txBody>
      </p:sp>
    </p:spTree>
    <p:extLst>
      <p:ext uri="{BB962C8B-B14F-4D97-AF65-F5344CB8AC3E}">
        <p14:creationId xmlns:p14="http://schemas.microsoft.com/office/powerpoint/2010/main" val="12475238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FE1AB-B896-46B3-85CA-FCCEB53FFD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174D22-427F-4EFF-AE67-D3955F3B40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EFAC5F-20B7-4A20-AFA0-88FD12D9B065}"/>
              </a:ext>
            </a:extLst>
          </p:cNvPr>
          <p:cNvSpPr>
            <a:spLocks noGrp="1"/>
          </p:cNvSpPr>
          <p:nvPr>
            <p:ph type="dt" sz="half" idx="10"/>
          </p:nvPr>
        </p:nvSpPr>
        <p:spPr/>
        <p:txBody>
          <a:bodyPr/>
          <a:lstStyle/>
          <a:p>
            <a:fld id="{778AC3B9-C151-4BB2-AB06-0A9258108C93}" type="datetimeFigureOut">
              <a:rPr lang="en-US" smtClean="0"/>
              <a:t>6/29/2021</a:t>
            </a:fld>
            <a:endParaRPr lang="en-US"/>
          </a:p>
        </p:txBody>
      </p:sp>
      <p:sp>
        <p:nvSpPr>
          <p:cNvPr id="5" name="Footer Placeholder 4">
            <a:extLst>
              <a:ext uri="{FF2B5EF4-FFF2-40B4-BE49-F238E27FC236}">
                <a16:creationId xmlns:a16="http://schemas.microsoft.com/office/drawing/2014/main" id="{4284F5DB-8D9B-48EC-9B26-CFCE22596F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B6F9CC-B591-4CA0-A073-C8C3D6715C27}"/>
              </a:ext>
            </a:extLst>
          </p:cNvPr>
          <p:cNvSpPr>
            <a:spLocks noGrp="1"/>
          </p:cNvSpPr>
          <p:nvPr>
            <p:ph type="sldNum" sz="quarter" idx="12"/>
          </p:nvPr>
        </p:nvSpPr>
        <p:spPr/>
        <p:txBody>
          <a:bodyPr/>
          <a:lstStyle/>
          <a:p>
            <a:fld id="{59A9D5B5-69C0-4973-8071-1059D61BCF2F}" type="slidenum">
              <a:rPr lang="en-US" smtClean="0"/>
              <a:t>‹#›</a:t>
            </a:fld>
            <a:endParaRPr lang="en-US"/>
          </a:p>
        </p:txBody>
      </p:sp>
    </p:spTree>
    <p:extLst>
      <p:ext uri="{BB962C8B-B14F-4D97-AF65-F5344CB8AC3E}">
        <p14:creationId xmlns:p14="http://schemas.microsoft.com/office/powerpoint/2010/main" val="20216354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266539-81C5-48D0-989C-EB7C5389E1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7F2D0C9-1066-4906-9DD4-338A7FF945E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F7ABD2-7512-412F-B0CC-D6FE7637B68A}"/>
              </a:ext>
            </a:extLst>
          </p:cNvPr>
          <p:cNvSpPr>
            <a:spLocks noGrp="1"/>
          </p:cNvSpPr>
          <p:nvPr>
            <p:ph type="dt" sz="half" idx="10"/>
          </p:nvPr>
        </p:nvSpPr>
        <p:spPr/>
        <p:txBody>
          <a:bodyPr/>
          <a:lstStyle/>
          <a:p>
            <a:fld id="{778AC3B9-C151-4BB2-AB06-0A9258108C93}" type="datetimeFigureOut">
              <a:rPr lang="en-US" smtClean="0"/>
              <a:t>6/29/2021</a:t>
            </a:fld>
            <a:endParaRPr lang="en-US"/>
          </a:p>
        </p:txBody>
      </p:sp>
      <p:sp>
        <p:nvSpPr>
          <p:cNvPr id="5" name="Footer Placeholder 4">
            <a:extLst>
              <a:ext uri="{FF2B5EF4-FFF2-40B4-BE49-F238E27FC236}">
                <a16:creationId xmlns:a16="http://schemas.microsoft.com/office/drawing/2014/main" id="{428183E7-C505-49A7-9D72-CC819D9FA0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C265E8-C0D6-4C9C-BE72-0509341A5F08}"/>
              </a:ext>
            </a:extLst>
          </p:cNvPr>
          <p:cNvSpPr>
            <a:spLocks noGrp="1"/>
          </p:cNvSpPr>
          <p:nvPr>
            <p:ph type="sldNum" sz="quarter" idx="12"/>
          </p:nvPr>
        </p:nvSpPr>
        <p:spPr/>
        <p:txBody>
          <a:bodyPr/>
          <a:lstStyle/>
          <a:p>
            <a:fld id="{59A9D5B5-69C0-4973-8071-1059D61BCF2F}" type="slidenum">
              <a:rPr lang="en-US" smtClean="0"/>
              <a:t>‹#›</a:t>
            </a:fld>
            <a:endParaRPr lang="en-US"/>
          </a:p>
        </p:txBody>
      </p:sp>
    </p:spTree>
    <p:extLst>
      <p:ext uri="{BB962C8B-B14F-4D97-AF65-F5344CB8AC3E}">
        <p14:creationId xmlns:p14="http://schemas.microsoft.com/office/powerpoint/2010/main" val="3361032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6/29/2021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6/29/2021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6/29/2021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6/29/2021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FA172C-9B47-453E-810B-0865851D01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298E10-1D1B-493F-9FA8-31E0F2AED7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9AA872-3231-4ED0-8FC3-2D039C39E8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8AC3B9-C151-4BB2-AB06-0A9258108C93}" type="datetimeFigureOut">
              <a:rPr lang="en-US" smtClean="0"/>
              <a:t>6/29/2021</a:t>
            </a:fld>
            <a:endParaRPr lang="en-US"/>
          </a:p>
        </p:txBody>
      </p:sp>
      <p:sp>
        <p:nvSpPr>
          <p:cNvPr id="5" name="Footer Placeholder 4">
            <a:extLst>
              <a:ext uri="{FF2B5EF4-FFF2-40B4-BE49-F238E27FC236}">
                <a16:creationId xmlns:a16="http://schemas.microsoft.com/office/drawing/2014/main" id="{474920E4-3B9D-4779-9B5B-DC3A3D9F7B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9862F0-B153-467C-BF41-E3F15805BD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A9D5B5-69C0-4973-8071-1059D61BCF2F}" type="slidenum">
              <a:rPr lang="en-US" smtClean="0"/>
              <a:t>‹#›</a:t>
            </a:fld>
            <a:endParaRPr lang="en-US"/>
          </a:p>
        </p:txBody>
      </p:sp>
    </p:spTree>
    <p:extLst>
      <p:ext uri="{BB962C8B-B14F-4D97-AF65-F5344CB8AC3E}">
        <p14:creationId xmlns:p14="http://schemas.microsoft.com/office/powerpoint/2010/main" val="2615036475"/>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hyperlink" Target="https://pos.toasttab.com/blog/restaurant-management-software" TargetMode="External"/><Relationship Id="rId13" Type="http://schemas.openxmlformats.org/officeDocument/2006/relationships/hyperlink" Target="https://pos.toasttab.com/about" TargetMode="External"/><Relationship Id="rId3" Type="http://schemas.openxmlformats.org/officeDocument/2006/relationships/hyperlink" Target="http://proxy.library.vcu.edu/login?url=https://www-proquest-com.proxy.library.vcu.edu/wire-feeds/toast-inc-granted-patent-multi-restaurant-facial/docview/2475314788/se-2?accountid=14780" TargetMode="External"/><Relationship Id="rId7" Type="http://schemas.openxmlformats.org/officeDocument/2006/relationships/hyperlink" Target="https://www.forbes.com/sites/petercohan/2021/02/22/after-50-april-staff-cut-toast-aiming-for-20b-ipo/?sh=2437caabb318" TargetMode="External"/><Relationship Id="rId12" Type="http://schemas.openxmlformats.org/officeDocument/2006/relationships/hyperlink" Target="https://www.marketwatch.com/story/olo-maker-of-restaurant-ordering-tech-prices-ipo-at-25-a-share-for-valuation-above-3-billion-11615945340"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hyperlink" Target="https://f.hubspotusercontent40.net/hubfs/4312591/Toast%20Mx%20Facing%20Guide%20V3.pdf" TargetMode="External"/><Relationship Id="rId11" Type="http://schemas.openxmlformats.org/officeDocument/2006/relationships/hyperlink" Target="https://www.cnbc.com/2021/03/17/restaurant-tech-firm-olo-shares-soar-more-than-20percent-in-ipo-as-online-ordering-surges.html" TargetMode="External"/><Relationship Id="rId5" Type="http://schemas.openxmlformats.org/officeDocument/2006/relationships/hyperlink" Target="https://get.doordash.com/blog/our-commitment-to-you" TargetMode="External"/><Relationship Id="rId15" Type="http://schemas.openxmlformats.org/officeDocument/2006/relationships/hyperlink" Target="https://www.forbes.com/sites/aliciakelso/2020/12/10/now-that-doordash-is-public-heres-how-it-plans-to-be-profitable/?sh=2e301c8b6472" TargetMode="External"/><Relationship Id="rId10" Type="http://schemas.openxmlformats.org/officeDocument/2006/relationships/hyperlink" Target="https://techcrunch.com/2021/02/24/understanding-toasts-expected-ipo-through-the-lens-of-olos-2020-results/" TargetMode="External"/><Relationship Id="rId4" Type="http://schemas.openxmlformats.org/officeDocument/2006/relationships/hyperlink" Target="https://www-proquest-com.proxy.library.vcu.edu/docview/2490040239/958D497BC7264A53PQ/1?accountid=14780" TargetMode="External"/><Relationship Id="rId9" Type="http://schemas.openxmlformats.org/officeDocument/2006/relationships/hyperlink" Target="https://www.dominos.com/en/about-pizza/pizza-restaurant/" TargetMode="External"/><Relationship Id="rId14" Type="http://schemas.openxmlformats.org/officeDocument/2006/relationships/hyperlink" Target="https://pos.toasttab.com/products/toast-delivery-service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hyperlink" Target="https://en.wikipedia.org/wiki/Domino%27s_Pizza_Group" TargetMode="External"/><Relationship Id="rId13" Type="http://schemas.microsoft.com/office/2007/relationships/diagramDrawing" Target="../diagrams/drawing1.xml"/><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diagramColors" Target="../diagrams/colors1.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5.svg"/><Relationship Id="rId11" Type="http://schemas.openxmlformats.org/officeDocument/2006/relationships/diagramQuickStyle" Target="../diagrams/quickStyle1.xml"/><Relationship Id="rId5" Type="http://schemas.openxmlformats.org/officeDocument/2006/relationships/image" Target="../media/image14.png"/><Relationship Id="rId10" Type="http://schemas.openxmlformats.org/officeDocument/2006/relationships/diagramLayout" Target="../diagrams/layout1.xml"/><Relationship Id="rId4" Type="http://schemas.openxmlformats.org/officeDocument/2006/relationships/image" Target="../media/image13.svg"/><Relationship Id="rId9"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765F4110-C0FC-4D61-ACD2-A7C950EAE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08357" y="3509963"/>
            <a:ext cx="7092215" cy="2967839"/>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5021821" y="3812954"/>
            <a:ext cx="6465287" cy="1516014"/>
          </a:xfrm>
        </p:spPr>
        <p:txBody>
          <a:bodyPr>
            <a:normAutofit/>
          </a:bodyPr>
          <a:lstStyle/>
          <a:p>
            <a:pPr algn="l"/>
            <a:r>
              <a:rPr lang="en-US" sz="4800" err="1">
                <a:solidFill>
                  <a:srgbClr val="FFFFFF"/>
                </a:solidFill>
              </a:rPr>
              <a:t>DoorDash</a:t>
            </a:r>
            <a:r>
              <a:rPr lang="en-US" sz="4800">
                <a:solidFill>
                  <a:srgbClr val="FFFFFF"/>
                </a:solidFill>
              </a:rPr>
              <a:t>: </a:t>
            </a:r>
            <a:r>
              <a:rPr lang="en-US" sz="4800">
                <a:solidFill>
                  <a:schemeClr val="bg1"/>
                </a:solidFill>
                <a:ea typeface="+mj-lt"/>
                <a:cs typeface="+mj-lt"/>
              </a:rPr>
              <a:t>Growth through Acquisition</a:t>
            </a:r>
            <a:r>
              <a:rPr lang="en-US" sz="4400" b="1">
                <a:solidFill>
                  <a:schemeClr val="bg1"/>
                </a:solidFill>
                <a:ea typeface="+mj-lt"/>
                <a:cs typeface="+mj-lt"/>
              </a:rPr>
              <a:t> </a:t>
            </a:r>
            <a:r>
              <a:rPr lang="en-US" sz="4800" b="1">
                <a:ea typeface="+mj-lt"/>
                <a:cs typeface="+mj-lt"/>
              </a:rPr>
              <a:t> </a:t>
            </a:r>
            <a:r>
              <a:rPr lang="en-US" sz="4800">
                <a:solidFill>
                  <a:srgbClr val="FFFFFF"/>
                </a:solidFill>
              </a:rPr>
              <a:t> </a:t>
            </a:r>
            <a:endParaRPr lang="en-US" sz="4800">
              <a:solidFill>
                <a:srgbClr val="FFFFFF"/>
              </a:solidFill>
              <a:cs typeface="Calibri Light"/>
            </a:endParaRPr>
          </a:p>
        </p:txBody>
      </p:sp>
      <p:cxnSp>
        <p:nvCxnSpPr>
          <p:cNvPr id="139" name="Straight Connector 138">
            <a:extLst>
              <a:ext uri="{FF2B5EF4-FFF2-40B4-BE49-F238E27FC236}">
                <a16:creationId xmlns:a16="http://schemas.microsoft.com/office/drawing/2014/main" id="{CC94CBDB-A76C-499E-95AB-C0A049E315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050" name="Picture 2" descr="DoorDash&amp;#39;s growth strategy: why simplicity succeeds | Attest">
            <a:extLst>
              <a:ext uri="{FF2B5EF4-FFF2-40B4-BE49-F238E27FC236}">
                <a16:creationId xmlns:a16="http://schemas.microsoft.com/office/drawing/2014/main" id="{28B61CED-BA13-405A-8964-7D3C7BCC95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445" r="43867" b="-2"/>
          <a:stretch/>
        </p:blipFill>
        <p:spPr bwMode="auto">
          <a:xfrm>
            <a:off x="317635" y="321733"/>
            <a:ext cx="4160452" cy="621453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oorDash Customer Fees Go Up Thanks To Dumb Regulations – Reason.com">
            <a:extLst>
              <a:ext uri="{FF2B5EF4-FFF2-40B4-BE49-F238E27FC236}">
                <a16:creationId xmlns:a16="http://schemas.microsoft.com/office/drawing/2014/main" id="{40D9504F-283A-4B2C-9066-DE9216FA6C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903" r="2" b="5705"/>
          <a:stretch/>
        </p:blipFill>
        <p:spPr bwMode="auto">
          <a:xfrm>
            <a:off x="4654296" y="299363"/>
            <a:ext cx="7217085" cy="3008188"/>
          </a:xfrm>
          <a:prstGeom prst="rect">
            <a:avLst/>
          </a:prstGeom>
          <a:noFill/>
          <a:extLst>
            <a:ext uri="{909E8E84-426E-40DD-AFC4-6F175D3DCCD1}">
              <a14:hiddenFill xmlns:a14="http://schemas.microsoft.com/office/drawing/2010/main">
                <a:solidFill>
                  <a:srgbClr val="FFFFFF"/>
                </a:solidFill>
              </a14:hiddenFill>
            </a:ext>
          </a:extLst>
        </p:spPr>
      </p:pic>
      <p:sp>
        <p:nvSpPr>
          <p:cNvPr id="9" name="Subtitle 2">
            <a:extLst>
              <a:ext uri="{FF2B5EF4-FFF2-40B4-BE49-F238E27FC236}">
                <a16:creationId xmlns:a16="http://schemas.microsoft.com/office/drawing/2014/main" id="{2A3F605E-3A2A-4EAD-8B5E-0361D8DB3DAF}"/>
              </a:ext>
            </a:extLst>
          </p:cNvPr>
          <p:cNvSpPr txBox="1">
            <a:spLocks/>
          </p:cNvSpPr>
          <p:nvPr/>
        </p:nvSpPr>
        <p:spPr>
          <a:xfrm>
            <a:off x="5282125" y="5557205"/>
            <a:ext cx="6113124" cy="668933"/>
          </a:xfrm>
          <a:prstGeom prst="rect">
            <a:avLst/>
          </a:prstGeom>
        </p:spPr>
        <p:txBody>
          <a:bodyPr vert="horz" lIns="0" tIns="0" rIns="0" bIns="0" rtlCol="0" anchor="t">
            <a:normAutofit fontScale="92500"/>
          </a:bodyPr>
          <a:lstStyle>
            <a:lvl1pPr marL="0" indent="0" algn="l" defTabSz="914400" rtl="0" eaLnBrk="1" latinLnBrk="0" hangingPunct="1">
              <a:lnSpc>
                <a:spcPct val="100000"/>
              </a:lnSpc>
              <a:spcBef>
                <a:spcPts val="400"/>
              </a:spcBef>
              <a:spcAft>
                <a:spcPts val="400"/>
              </a:spcAft>
              <a:buClrTx/>
              <a:buFont typeface="Arial" panose="020B0604020202020204" pitchFamily="34" charset="0"/>
              <a:buNone/>
              <a:defRPr sz="2200" kern="1200">
                <a:solidFill>
                  <a:schemeClr val="tx1">
                    <a:lumMod val="85000"/>
                    <a:lumOff val="15000"/>
                  </a:schemeClr>
                </a:solidFill>
                <a:latin typeface="+mn-lt"/>
                <a:ea typeface="+mn-ea"/>
                <a:cs typeface="+mn-cs"/>
              </a:defRPr>
            </a:lvl1pPr>
            <a:lvl2pPr marL="457200" indent="0" algn="ctr"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2pPr>
            <a:lvl3pPr marL="914400" indent="0" algn="ctr"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lumMod val="85000"/>
                    <a:lumOff val="15000"/>
                  </a:schemeClr>
                </a:solidFill>
                <a:latin typeface="+mn-lt"/>
                <a:ea typeface="+mn-ea"/>
                <a:cs typeface="+mn-cs"/>
              </a:defRPr>
            </a:lvl4pPr>
            <a:lvl5pPr marL="1828800" indent="0" algn="ctr"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400"/>
              </a:spcBef>
              <a:spcAft>
                <a:spcPts val="400"/>
              </a:spcAft>
              <a:buClrTx/>
              <a:buSzTx/>
              <a:buFont typeface="Arial" panose="020B0604020202020204" pitchFamily="34" charset="0"/>
              <a:buNone/>
              <a:tabLst/>
              <a:defRPr/>
            </a:pPr>
            <a:r>
              <a:rPr kumimoji="0" lang="en-US" sz="2200" b="0" i="0" u="none" strike="noStrike" kern="1200" cap="none" spc="0" normalizeH="0" baseline="0" noProof="0">
                <a:ln>
                  <a:noFill/>
                </a:ln>
                <a:solidFill>
                  <a:sysClr val="window" lastClr="FFFFFF"/>
                </a:solidFill>
                <a:effectLst/>
                <a:uLnTx/>
                <a:uFillTx/>
                <a:latin typeface="Avenir Next LT Pro"/>
                <a:ea typeface="+mn-lt"/>
                <a:cs typeface="Calibri" panose="020F0502020204030204"/>
              </a:rPr>
              <a:t>Hanna </a:t>
            </a:r>
            <a:r>
              <a:rPr kumimoji="0" lang="en-US" sz="2200" b="0" i="0" u="none" strike="noStrike" kern="1200" cap="none" spc="0" normalizeH="0" baseline="0" noProof="0" err="1">
                <a:ln>
                  <a:noFill/>
                </a:ln>
                <a:solidFill>
                  <a:sysClr val="window" lastClr="FFFFFF"/>
                </a:solidFill>
                <a:effectLst/>
                <a:uLnTx/>
                <a:uFillTx/>
                <a:latin typeface="Avenir Next LT Pro"/>
                <a:ea typeface="+mn-lt"/>
                <a:cs typeface="Calibri" panose="020F0502020204030204"/>
              </a:rPr>
              <a:t>Daminski</a:t>
            </a:r>
            <a:r>
              <a:rPr kumimoji="0" lang="en-US" sz="2200" b="0" i="0" u="none" strike="noStrike" kern="1200" cap="none" spc="0" normalizeH="0" baseline="0" noProof="0">
                <a:ln>
                  <a:noFill/>
                </a:ln>
                <a:solidFill>
                  <a:sysClr val="window" lastClr="FFFFFF"/>
                </a:solidFill>
                <a:effectLst/>
                <a:uLnTx/>
                <a:uFillTx/>
                <a:latin typeface="Avenir Next LT Pro"/>
                <a:ea typeface="+mn-lt"/>
                <a:cs typeface="Calibri" panose="020F0502020204030204"/>
              </a:rPr>
              <a:t>, Rachel Hagerman, Jenifer Jackson, Andrew Mcleod, &amp; Bryce Bowles</a:t>
            </a:r>
            <a:endParaRPr kumimoji="0" lang="en-US" sz="2200" b="0" i="0" u="none" strike="noStrike" kern="1200" cap="none" spc="0" normalizeH="0" baseline="0" noProof="0">
              <a:ln>
                <a:noFill/>
              </a:ln>
              <a:solidFill>
                <a:sysClr val="window" lastClr="FFFFFF"/>
              </a:solidFill>
              <a:effectLst/>
              <a:uLnTx/>
              <a:uFillTx/>
              <a:latin typeface="Avenir Next LT Pro"/>
              <a:ea typeface="+mn-ea"/>
              <a:cs typeface="+mn-cs"/>
            </a:endParaRPr>
          </a:p>
          <a:p>
            <a:pPr marL="0" marR="0" lvl="0" indent="0" algn="l" defTabSz="914400"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2200" b="0" i="0" u="none" strike="noStrike" kern="1200" cap="none" spc="0" normalizeH="0" baseline="0" noProof="0">
              <a:ln>
                <a:noFill/>
              </a:ln>
              <a:solidFill>
                <a:sysClr val="window" lastClr="FFFFFF">
                  <a:lumMod val="85000"/>
                  <a:lumOff val="15000"/>
                </a:sysClr>
              </a:solidFill>
              <a:effectLst/>
              <a:uLnTx/>
              <a:uFillTx/>
              <a:latin typeface="Avenir Next LT Pro"/>
              <a:ea typeface="+mn-ea"/>
              <a:cs typeface="+mn-cs"/>
            </a:endParaRPr>
          </a:p>
        </p:txBody>
      </p:sp>
    </p:spTree>
    <p:extLst>
      <p:ext uri="{BB962C8B-B14F-4D97-AF65-F5344CB8AC3E}">
        <p14:creationId xmlns:p14="http://schemas.microsoft.com/office/powerpoint/2010/main" val="21322465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8"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7"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8"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9"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0"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5"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6"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351AA458-9CAF-4FAD-A529-20ED98FF1F53}"/>
              </a:ext>
            </a:extLst>
          </p:cNvPr>
          <p:cNvSpPr>
            <a:spLocks noGrp="1"/>
          </p:cNvSpPr>
          <p:nvPr>
            <p:ph type="title"/>
          </p:nvPr>
        </p:nvSpPr>
        <p:spPr>
          <a:xfrm>
            <a:off x="-371310" y="4103678"/>
            <a:ext cx="3471834" cy="1868363"/>
          </a:xfrm>
        </p:spPr>
        <p:txBody>
          <a:bodyPr vert="horz" lIns="91440" tIns="45720" rIns="91440" bIns="45720" rtlCol="0" anchor="ctr">
            <a:normAutofit/>
          </a:bodyPr>
          <a:lstStyle/>
          <a:p>
            <a:pPr algn="r"/>
            <a:r>
              <a:rPr lang="en-US" sz="4000" b="1"/>
              <a:t>Domino's Autonomous Delivery</a:t>
            </a:r>
            <a:endParaRPr lang="en-US" sz="4000" b="1" kern="1200">
              <a:latin typeface="+mj-lt"/>
              <a:cs typeface="Calibri Light"/>
            </a:endParaRPr>
          </a:p>
        </p:txBody>
      </p:sp>
      <p:sp>
        <p:nvSpPr>
          <p:cNvPr id="9" name="Rectangle 8">
            <a:extLst>
              <a:ext uri="{FF2B5EF4-FFF2-40B4-BE49-F238E27FC236}">
                <a16:creationId xmlns:a16="http://schemas.microsoft.com/office/drawing/2014/main" id="{5FA123F8-A81A-45B5-93AB-53D93CF9CF5F}"/>
              </a:ext>
            </a:extLst>
          </p:cNvPr>
          <p:cNvSpPr/>
          <p:nvPr/>
        </p:nvSpPr>
        <p:spPr>
          <a:xfrm>
            <a:off x="3017" y="-755"/>
            <a:ext cx="12192000" cy="3115903"/>
          </a:xfrm>
          <a:prstGeom prst="rect">
            <a:avLst/>
          </a:prstGeom>
          <a:solidFill>
            <a:schemeClr val="tx1">
              <a:lumMod val="95000"/>
            </a:schemeClr>
          </a:solid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descr="A picture containing text, grass, outdoor, road&#10;&#10;Description automatically generated">
            <a:extLst>
              <a:ext uri="{FF2B5EF4-FFF2-40B4-BE49-F238E27FC236}">
                <a16:creationId xmlns:a16="http://schemas.microsoft.com/office/drawing/2014/main" id="{00E24B81-3D6B-46CE-9E9B-BDC7EAA76DE1}"/>
              </a:ext>
            </a:extLst>
          </p:cNvPr>
          <p:cNvPicPr>
            <a:picLocks noGrp="1" noChangeAspect="1"/>
          </p:cNvPicPr>
          <p:nvPr>
            <p:ph sz="half" idx="2"/>
          </p:nvPr>
        </p:nvPicPr>
        <p:blipFill rotWithShape="1">
          <a:blip r:embed="rId3"/>
          <a:srcRect l="6415" r="193" b="-1"/>
          <a:stretch/>
        </p:blipFill>
        <p:spPr>
          <a:xfrm>
            <a:off x="6795088" y="120724"/>
            <a:ext cx="3910636" cy="2835913"/>
          </a:xfrm>
          <a:custGeom>
            <a:avLst/>
            <a:gdLst/>
            <a:ahLst/>
            <a:cxnLst/>
            <a:rect l="l" t="t" r="r" b="b"/>
            <a:pathLst>
              <a:path w="6015565" h="4299565">
                <a:moveTo>
                  <a:pt x="0" y="0"/>
                </a:moveTo>
                <a:lnTo>
                  <a:pt x="6015565" y="0"/>
                </a:lnTo>
                <a:lnTo>
                  <a:pt x="6015565" y="2789945"/>
                </a:lnTo>
                <a:lnTo>
                  <a:pt x="6015565" y="2982070"/>
                </a:lnTo>
                <a:lnTo>
                  <a:pt x="6015565" y="3957888"/>
                </a:lnTo>
                <a:lnTo>
                  <a:pt x="5937368" y="3966171"/>
                </a:lnTo>
                <a:cubicBezTo>
                  <a:pt x="3963073" y="4164120"/>
                  <a:pt x="2060717" y="4257123"/>
                  <a:pt x="577162" y="4289728"/>
                </a:cubicBezTo>
                <a:lnTo>
                  <a:pt x="0" y="4299565"/>
                </a:lnTo>
                <a:close/>
              </a:path>
            </a:pathLst>
          </a:custGeom>
        </p:spPr>
      </p:pic>
      <p:sp>
        <p:nvSpPr>
          <p:cNvPr id="10" name="TextBox 9">
            <a:extLst>
              <a:ext uri="{FF2B5EF4-FFF2-40B4-BE49-F238E27FC236}">
                <a16:creationId xmlns:a16="http://schemas.microsoft.com/office/drawing/2014/main" id="{8B357DA5-ABDE-4E26-BF35-F0F4EC2A278B}"/>
              </a:ext>
            </a:extLst>
          </p:cNvPr>
          <p:cNvSpPr txBox="1"/>
          <p:nvPr/>
        </p:nvSpPr>
        <p:spPr>
          <a:xfrm>
            <a:off x="3101849" y="4067553"/>
            <a:ext cx="544415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cs typeface="Calibri"/>
            </a:endParaRPr>
          </a:p>
        </p:txBody>
      </p:sp>
      <p:sp>
        <p:nvSpPr>
          <p:cNvPr id="3" name="TextBox 2">
            <a:extLst>
              <a:ext uri="{FF2B5EF4-FFF2-40B4-BE49-F238E27FC236}">
                <a16:creationId xmlns:a16="http://schemas.microsoft.com/office/drawing/2014/main" id="{B802D687-D86E-46C1-8497-296AE4694CA5}"/>
              </a:ext>
            </a:extLst>
          </p:cNvPr>
          <p:cNvSpPr txBox="1"/>
          <p:nvPr/>
        </p:nvSpPr>
        <p:spPr>
          <a:xfrm>
            <a:off x="3045536" y="2867226"/>
            <a:ext cx="9056508"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600"/>
          </a:p>
          <a:p>
            <a:endParaRPr lang="en-US" sz="1600">
              <a:cs typeface="Calibri"/>
            </a:endParaRPr>
          </a:p>
          <a:p>
            <a:r>
              <a:rPr lang="en-US" sz="1600">
                <a:cs typeface="Calibri"/>
              </a:rPr>
              <a:t>Domino's partnered with </a:t>
            </a:r>
            <a:r>
              <a:rPr lang="en-US" sz="1600" err="1">
                <a:cs typeface="Calibri"/>
              </a:rPr>
              <a:t>Nuro</a:t>
            </a:r>
            <a:r>
              <a:rPr lang="en-US" sz="1600">
                <a:cs typeface="Calibri"/>
              </a:rPr>
              <a:t> in 2019. The </a:t>
            </a:r>
            <a:r>
              <a:rPr lang="en-US" sz="1600" err="1">
                <a:cs typeface="Calibri"/>
              </a:rPr>
              <a:t>Nuro</a:t>
            </a:r>
            <a:r>
              <a:rPr lang="en-US" sz="1600">
                <a:cs typeface="Calibri"/>
              </a:rPr>
              <a:t> R2 model is shown in the image on the right.  </a:t>
            </a:r>
            <a:r>
              <a:rPr lang="en-US" sz="1600" err="1">
                <a:cs typeface="Calibri"/>
              </a:rPr>
              <a:t>Nuro</a:t>
            </a:r>
            <a:r>
              <a:rPr lang="en-US" sz="1600">
                <a:cs typeface="Calibri"/>
              </a:rPr>
              <a:t> is currently being used in selected cities in Texas, Arizona and California.</a:t>
            </a:r>
          </a:p>
          <a:p>
            <a:endParaRPr lang="en-US" sz="1600" u="sng">
              <a:cs typeface="Calibri"/>
            </a:endParaRPr>
          </a:p>
          <a:p>
            <a:r>
              <a:rPr lang="en-US" sz="1600" u="sng">
                <a:cs typeface="Calibri"/>
              </a:rPr>
              <a:t>Benefits to </a:t>
            </a:r>
            <a:r>
              <a:rPr lang="en-US" sz="1600" u="sng" err="1">
                <a:cs typeface="Calibri"/>
              </a:rPr>
              <a:t>DoorDash</a:t>
            </a:r>
            <a:endParaRPr lang="en-US" sz="1600" u="sng">
              <a:cs typeface="Calibri"/>
            </a:endParaRPr>
          </a:p>
          <a:p>
            <a:pPr marL="285750" indent="-285750">
              <a:buFont typeface="Arial"/>
              <a:buChar char="•"/>
            </a:pPr>
            <a:r>
              <a:rPr lang="en-US" sz="1600">
                <a:ea typeface="+mn-lt"/>
                <a:cs typeface="+mn-lt"/>
              </a:rPr>
              <a:t>Improved customer satisfaction</a:t>
            </a:r>
          </a:p>
          <a:p>
            <a:pPr marL="742950" lvl="1" indent="-285750">
              <a:buFont typeface="Arial"/>
              <a:buChar char="•"/>
            </a:pPr>
            <a:r>
              <a:rPr lang="en-US" sz="1600">
                <a:cs typeface="Calibri"/>
              </a:rPr>
              <a:t>Temperature controlled deliveries</a:t>
            </a:r>
          </a:p>
          <a:p>
            <a:pPr marL="742950" lvl="1" indent="-285750">
              <a:buFont typeface="Arial"/>
              <a:buChar char="•"/>
            </a:pPr>
            <a:r>
              <a:rPr lang="en-US" sz="1600">
                <a:cs typeface="Calibri"/>
              </a:rPr>
              <a:t>Customers will be confident their order was not tampered with during delivery</a:t>
            </a:r>
          </a:p>
          <a:p>
            <a:pPr marL="285750" indent="-285750">
              <a:buFont typeface="Arial,Sans-Serif"/>
              <a:buChar char="•"/>
            </a:pPr>
            <a:r>
              <a:rPr lang="en-US" sz="1600">
                <a:ea typeface="+mn-lt"/>
                <a:cs typeface="+mn-lt"/>
              </a:rPr>
              <a:t>Shared Vision</a:t>
            </a:r>
          </a:p>
          <a:p>
            <a:pPr marL="742950" lvl="1" indent="-285750">
              <a:buFont typeface="Arial"/>
              <a:buChar char="•"/>
            </a:pPr>
            <a:r>
              <a:rPr lang="en-US" sz="1600">
                <a:ea typeface="+mn-lt"/>
                <a:cs typeface="+mn-lt"/>
              </a:rPr>
              <a:t>Dominos and </a:t>
            </a:r>
            <a:r>
              <a:rPr lang="en-US" sz="1600" err="1">
                <a:ea typeface="+mn-lt"/>
                <a:cs typeface="+mn-lt"/>
              </a:rPr>
              <a:t>DoorDash</a:t>
            </a:r>
            <a:r>
              <a:rPr lang="en-US" sz="1600">
                <a:ea typeface="+mn-lt"/>
                <a:cs typeface="+mn-lt"/>
              </a:rPr>
              <a:t> are both focused on giving their customers the best ordering experience and are both interested in last mile delivery.  This is an opportunity for them to share costs and expertise</a:t>
            </a:r>
          </a:p>
          <a:p>
            <a:pPr marL="285750" indent="-285750">
              <a:buFont typeface="Arial,Sans-Serif"/>
              <a:buChar char="•"/>
            </a:pPr>
            <a:r>
              <a:rPr lang="en-US" sz="1600">
                <a:ea typeface="+mn-lt"/>
                <a:cs typeface="+mn-lt"/>
              </a:rPr>
              <a:t>Improved loyalty of environmentally conscious customers</a:t>
            </a:r>
          </a:p>
          <a:p>
            <a:pPr marL="742950" lvl="1" indent="-285750">
              <a:buFont typeface="Arial,Sans-Serif"/>
              <a:buChar char="•"/>
            </a:pPr>
            <a:r>
              <a:rPr lang="en-US" sz="1600" err="1">
                <a:ea typeface="+mn-lt"/>
                <a:cs typeface="+mn-lt"/>
              </a:rPr>
              <a:t>Nuro</a:t>
            </a:r>
            <a:r>
              <a:rPr lang="en-US" sz="1600">
                <a:ea typeface="+mn-lt"/>
                <a:cs typeface="+mn-lt"/>
              </a:rPr>
              <a:t> is an eco-friendly delivery option which will appeal to customers who support electrification</a:t>
            </a:r>
            <a:endParaRPr lang="en-US" sz="1600">
              <a:cs typeface="Calibri"/>
            </a:endParaRPr>
          </a:p>
          <a:p>
            <a:pPr marL="742950" lvl="1" indent="-285750">
              <a:buFont typeface="Arial,Sans-Serif"/>
              <a:buChar char="•"/>
            </a:pPr>
            <a:endParaRPr lang="en-US" sz="1600">
              <a:cs typeface="Calibri"/>
            </a:endParaRPr>
          </a:p>
          <a:p>
            <a:pPr marL="742950" lvl="1" indent="-285750">
              <a:buFont typeface="Arial,Sans-Serif"/>
              <a:buChar char="•"/>
            </a:pPr>
            <a:endParaRPr lang="en-US" sz="1600">
              <a:cs typeface="Calibri"/>
            </a:endParaRPr>
          </a:p>
          <a:p>
            <a:pPr lvl="1"/>
            <a:endParaRPr lang="en-US" sz="1600">
              <a:cs typeface="Calibri"/>
            </a:endParaRPr>
          </a:p>
          <a:p>
            <a:endParaRPr lang="en-US" sz="1600" u="sng">
              <a:cs typeface="Calibri"/>
            </a:endParaRPr>
          </a:p>
          <a:p>
            <a:endParaRPr lang="en-US" sz="1600" u="sng">
              <a:cs typeface="Calibri"/>
            </a:endParaRPr>
          </a:p>
        </p:txBody>
      </p:sp>
      <p:pic>
        <p:nvPicPr>
          <p:cNvPr id="6" name="Picture 6" descr="A picture containing outdoor, road, building, transport&#10;&#10;Description automatically generated">
            <a:extLst>
              <a:ext uri="{FF2B5EF4-FFF2-40B4-BE49-F238E27FC236}">
                <a16:creationId xmlns:a16="http://schemas.microsoft.com/office/drawing/2014/main" id="{896440C2-D5C0-4D0C-B6A4-0B06472090D2}"/>
              </a:ext>
            </a:extLst>
          </p:cNvPr>
          <p:cNvPicPr>
            <a:picLocks noChangeAspect="1"/>
          </p:cNvPicPr>
          <p:nvPr/>
        </p:nvPicPr>
        <p:blipFill>
          <a:blip r:embed="rId4"/>
          <a:stretch>
            <a:fillRect/>
          </a:stretch>
        </p:blipFill>
        <p:spPr>
          <a:xfrm>
            <a:off x="1374619" y="122690"/>
            <a:ext cx="4237020" cy="2825252"/>
          </a:xfrm>
          <a:prstGeom prst="rect">
            <a:avLst/>
          </a:prstGeom>
        </p:spPr>
      </p:pic>
    </p:spTree>
    <p:extLst>
      <p:ext uri="{BB962C8B-B14F-4D97-AF65-F5344CB8AC3E}">
        <p14:creationId xmlns:p14="http://schemas.microsoft.com/office/powerpoint/2010/main" val="142170593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321732"/>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Map&#10;&#10;Description automatically generated">
            <a:extLst>
              <a:ext uri="{FF2B5EF4-FFF2-40B4-BE49-F238E27FC236}">
                <a16:creationId xmlns:a16="http://schemas.microsoft.com/office/drawing/2014/main" id="{15157A6D-3E21-45A9-B7B9-696F8E6F26AD}"/>
              </a:ext>
            </a:extLst>
          </p:cNvPr>
          <p:cNvPicPr>
            <a:picLocks noGrp="1" noChangeAspect="1"/>
          </p:cNvPicPr>
          <p:nvPr>
            <p:ph sz="half" idx="2"/>
          </p:nvPr>
        </p:nvPicPr>
        <p:blipFill>
          <a:blip r:embed="rId3"/>
          <a:stretch>
            <a:fillRect/>
          </a:stretch>
        </p:blipFill>
        <p:spPr>
          <a:xfrm>
            <a:off x="566744" y="835104"/>
            <a:ext cx="6579910" cy="3076107"/>
          </a:xfrm>
          <a:prstGeom prst="rect">
            <a:avLst/>
          </a:prstGeom>
        </p:spPr>
      </p:pic>
      <p:sp>
        <p:nvSpPr>
          <p:cNvPr id="19" name="Rectangle 1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0891"/>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73DD9BA-2A7B-4BA3-BCDA-51A4C9B9EBDE}"/>
              </a:ext>
            </a:extLst>
          </p:cNvPr>
          <p:cNvSpPr>
            <a:spLocks noGrp="1"/>
          </p:cNvSpPr>
          <p:nvPr>
            <p:ph sz="half" idx="1"/>
          </p:nvPr>
        </p:nvSpPr>
        <p:spPr>
          <a:xfrm>
            <a:off x="7988498" y="1285118"/>
            <a:ext cx="3424739" cy="4852362"/>
          </a:xfrm>
        </p:spPr>
        <p:txBody>
          <a:bodyPr vert="horz" lIns="91440" tIns="45720" rIns="91440" bIns="45720" rtlCol="0" anchor="ctr">
            <a:normAutofit fontScale="92500" lnSpcReduction="20000"/>
          </a:bodyPr>
          <a:lstStyle/>
          <a:p>
            <a:pPr marL="0" indent="0" algn="ctr">
              <a:buNone/>
            </a:pPr>
            <a:r>
              <a:rPr lang="en-US" sz="2600">
                <a:solidFill>
                  <a:srgbClr val="FFFFFF"/>
                </a:solidFill>
                <a:cs typeface="Calibri" panose="020F0502020204030204"/>
              </a:rPr>
              <a:t>Comparision:</a:t>
            </a:r>
          </a:p>
          <a:p>
            <a:pPr marL="0" indent="0" algn="ctr">
              <a:buNone/>
            </a:pPr>
            <a:r>
              <a:rPr lang="en-US" sz="2000" u="sng">
                <a:solidFill>
                  <a:srgbClr val="FFFFFF"/>
                </a:solidFill>
                <a:cs typeface="Calibri"/>
              </a:rPr>
              <a:t>DoorDash</a:t>
            </a:r>
          </a:p>
          <a:p>
            <a:pPr marL="0" indent="0" algn="ctr">
              <a:buNone/>
            </a:pPr>
            <a:r>
              <a:rPr lang="en-US" sz="2000">
                <a:solidFill>
                  <a:srgbClr val="FFFFFF"/>
                </a:solidFill>
                <a:cs typeface="Calibri" panose="020F0502020204030204"/>
              </a:rPr>
              <a:t>DoorDash is currently operating in over 4,000 cities in the United States, 80 cities in Canada, 3 in Australia and 1 city in Japan.</a:t>
            </a:r>
            <a:endParaRPr lang="en-US" sz="2000" u="sng">
              <a:solidFill>
                <a:srgbClr val="FFFFFF"/>
              </a:solidFill>
              <a:cs typeface="Calibri"/>
            </a:endParaRPr>
          </a:p>
          <a:p>
            <a:pPr marL="0" indent="0" algn="ctr">
              <a:buNone/>
            </a:pPr>
            <a:r>
              <a:rPr lang="en-US" sz="2000" u="sng">
                <a:solidFill>
                  <a:srgbClr val="FFFFFF"/>
                </a:solidFill>
                <a:cs typeface="Calibri"/>
              </a:rPr>
              <a:t>Domino's</a:t>
            </a:r>
          </a:p>
          <a:p>
            <a:pPr marL="0" indent="0" algn="ctr">
              <a:buNone/>
            </a:pPr>
            <a:r>
              <a:rPr lang="en-US" sz="2000">
                <a:solidFill>
                  <a:srgbClr val="FFFFFF"/>
                </a:solidFill>
              </a:rPr>
              <a:t>In Quarter 1 of 2021 Domino's was operating 17,800 stores in more than 90 countries.</a:t>
            </a:r>
            <a:endParaRPr lang="en-US">
              <a:cs typeface="Calibri" panose="020F0502020204030204"/>
            </a:endParaRPr>
          </a:p>
          <a:p>
            <a:pPr marL="0" indent="0" algn="ctr">
              <a:buNone/>
            </a:pPr>
            <a:endParaRPr lang="en-US" sz="2000">
              <a:solidFill>
                <a:srgbClr val="FFFFFF"/>
              </a:solidFill>
              <a:cs typeface="Calibri"/>
            </a:endParaRPr>
          </a:p>
          <a:p>
            <a:pPr marL="0" indent="0">
              <a:buNone/>
            </a:pPr>
            <a:r>
              <a:rPr lang="en-US" sz="2600" u="sng">
                <a:solidFill>
                  <a:srgbClr val="FFFFFF"/>
                </a:solidFill>
                <a:cs typeface="Calibri"/>
              </a:rPr>
              <a:t>Benefits to </a:t>
            </a:r>
            <a:r>
              <a:rPr lang="en-US" sz="2600" u="sng" err="1">
                <a:solidFill>
                  <a:srgbClr val="FFFFFF"/>
                </a:solidFill>
                <a:cs typeface="Calibri"/>
              </a:rPr>
              <a:t>DoorDash</a:t>
            </a:r>
            <a:endParaRPr lang="en-US" sz="2600" u="sng">
              <a:solidFill>
                <a:srgbClr val="FFFFFF"/>
              </a:solidFill>
              <a:cs typeface="Calibri"/>
            </a:endParaRPr>
          </a:p>
          <a:p>
            <a:r>
              <a:rPr lang="en-US" sz="2000" err="1">
                <a:solidFill>
                  <a:srgbClr val="FFFFFF"/>
                </a:solidFill>
                <a:cs typeface="Calibri"/>
              </a:rPr>
              <a:t>DoorDash</a:t>
            </a:r>
            <a:r>
              <a:rPr lang="en-US" sz="2000">
                <a:solidFill>
                  <a:srgbClr val="FFFFFF"/>
                </a:solidFill>
                <a:cs typeface="Calibri"/>
              </a:rPr>
              <a:t> could leverage Domino's international footprint and customer base</a:t>
            </a:r>
            <a:endParaRPr lang="en-US" sz="2000" err="1">
              <a:solidFill>
                <a:srgbClr val="FFFFFF"/>
              </a:solidFill>
              <a:cs typeface="Calibri"/>
            </a:endParaRPr>
          </a:p>
          <a:p>
            <a:pPr marL="0" indent="0" algn="ctr">
              <a:buNone/>
            </a:pPr>
            <a:endParaRPr lang="en-US" sz="2000" u="sng">
              <a:solidFill>
                <a:srgbClr val="FFFFFF"/>
              </a:solidFill>
              <a:cs typeface="Calibri" panose="020F0502020204030204"/>
            </a:endParaRPr>
          </a:p>
          <a:p>
            <a:endParaRPr lang="en-US" sz="2000">
              <a:solidFill>
                <a:srgbClr val="FFFFFF"/>
              </a:solidFill>
              <a:cs typeface="Calibri" panose="020F0502020204030204"/>
            </a:endParaRPr>
          </a:p>
        </p:txBody>
      </p:sp>
      <p:sp>
        <p:nvSpPr>
          <p:cNvPr id="9" name="Rectangle 8">
            <a:extLst>
              <a:ext uri="{FF2B5EF4-FFF2-40B4-BE49-F238E27FC236}">
                <a16:creationId xmlns:a16="http://schemas.microsoft.com/office/drawing/2014/main" id="{6F9E1661-07B9-4F06-AE85-441154D5E037}"/>
              </a:ext>
            </a:extLst>
          </p:cNvPr>
          <p:cNvSpPr/>
          <p:nvPr/>
        </p:nvSpPr>
        <p:spPr>
          <a:xfrm>
            <a:off x="327433" y="4571246"/>
            <a:ext cx="7061702" cy="196158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400">
                <a:solidFill>
                  <a:schemeClr val="tx1"/>
                </a:solidFill>
                <a:cs typeface="Calibri"/>
              </a:rPr>
              <a:t>Domino's International Footprint</a:t>
            </a:r>
            <a:r>
              <a:rPr lang="en-US" sz="4400">
                <a:cs typeface="Calibri"/>
              </a:rPr>
              <a:t> </a:t>
            </a:r>
          </a:p>
        </p:txBody>
      </p:sp>
    </p:spTree>
    <p:extLst>
      <p:ext uri="{BB962C8B-B14F-4D97-AF65-F5344CB8AC3E}">
        <p14:creationId xmlns:p14="http://schemas.microsoft.com/office/powerpoint/2010/main" val="144906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0ADD8-6770-47BD-8FBC-58802BAE974E}"/>
              </a:ext>
            </a:extLst>
          </p:cNvPr>
          <p:cNvSpPr>
            <a:spLocks noGrp="1"/>
          </p:cNvSpPr>
          <p:nvPr>
            <p:ph type="title"/>
          </p:nvPr>
        </p:nvSpPr>
        <p:spPr>
          <a:xfrm>
            <a:off x="838200" y="723578"/>
            <a:ext cx="4595071" cy="1645501"/>
          </a:xfrm>
        </p:spPr>
        <p:txBody>
          <a:bodyPr vert="horz" lIns="91440" tIns="45720" rIns="91440" bIns="45720" rtlCol="0" anchor="ctr">
            <a:normAutofit/>
          </a:bodyPr>
          <a:lstStyle/>
          <a:p>
            <a:r>
              <a:rPr lang="en-US"/>
              <a:t>Acquistion Option: </a:t>
            </a:r>
          </a:p>
        </p:txBody>
      </p:sp>
      <p:sp>
        <p:nvSpPr>
          <p:cNvPr id="3" name="TextBox 2">
            <a:extLst>
              <a:ext uri="{FF2B5EF4-FFF2-40B4-BE49-F238E27FC236}">
                <a16:creationId xmlns:a16="http://schemas.microsoft.com/office/drawing/2014/main" id="{5E02BACC-FC46-4330-A57F-8A327D6F60D6}"/>
              </a:ext>
            </a:extLst>
          </p:cNvPr>
          <p:cNvSpPr txBox="1"/>
          <p:nvPr/>
        </p:nvSpPr>
        <p:spPr>
          <a:xfrm>
            <a:off x="838200" y="2548467"/>
            <a:ext cx="4595071" cy="362849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1700" u="sng"/>
              <a:t>Reasons for Acquistion Consideration</a:t>
            </a:r>
            <a:endParaRPr lang="en-US" sz="1700">
              <a:cs typeface="Calibri" panose="020F0502020204030204"/>
            </a:endParaRPr>
          </a:p>
          <a:p>
            <a:pPr>
              <a:lnSpc>
                <a:spcPct val="90000"/>
              </a:lnSpc>
              <a:spcAft>
                <a:spcPts val="600"/>
              </a:spcAft>
            </a:pPr>
            <a:endParaRPr lang="en-US" sz="1700" u="sng">
              <a:cs typeface="Calibri" panose="020F0502020204030204"/>
            </a:endParaRPr>
          </a:p>
          <a:p>
            <a:pPr indent="-228600">
              <a:lnSpc>
                <a:spcPct val="90000"/>
              </a:lnSpc>
              <a:spcAft>
                <a:spcPts val="600"/>
              </a:spcAft>
              <a:buFont typeface="Arial" panose="020B0604020202020204" pitchFamily="34" charset="0"/>
              <a:buChar char="•"/>
            </a:pPr>
            <a:r>
              <a:rPr lang="en-US" sz="1700"/>
              <a:t>Continue to invest in innovative technology and delivery options to provide the most cost effective and efficient deliveries for their customer </a:t>
            </a:r>
            <a:endParaRPr lang="en-US" sz="1700">
              <a:cs typeface="Calibri"/>
            </a:endParaRPr>
          </a:p>
          <a:p>
            <a:pPr indent="-228600">
              <a:lnSpc>
                <a:spcPct val="90000"/>
              </a:lnSpc>
              <a:spcAft>
                <a:spcPts val="600"/>
              </a:spcAft>
              <a:buFont typeface="Arial" panose="020B0604020202020204" pitchFamily="34" charset="0"/>
              <a:buChar char="•"/>
            </a:pPr>
            <a:r>
              <a:rPr lang="en-US" sz="1700"/>
              <a:t>Allow </a:t>
            </a:r>
            <a:r>
              <a:rPr lang="en-US" sz="1700" err="1"/>
              <a:t>DoorDash</a:t>
            </a:r>
            <a:r>
              <a:rPr lang="en-US" sz="1700"/>
              <a:t> the capacity of expanding to other areas with limited Dasher resources.  </a:t>
            </a:r>
            <a:endParaRPr lang="en-US" sz="1700">
              <a:cs typeface="Calibri"/>
            </a:endParaRPr>
          </a:p>
          <a:p>
            <a:pPr indent="-228600">
              <a:lnSpc>
                <a:spcPct val="90000"/>
              </a:lnSpc>
              <a:spcAft>
                <a:spcPts val="600"/>
              </a:spcAft>
              <a:buFont typeface="Arial" panose="020B0604020202020204" pitchFamily="34" charset="0"/>
              <a:buChar char="•"/>
            </a:pPr>
            <a:r>
              <a:rPr lang="en-US" sz="1700">
                <a:cs typeface="Calibri"/>
              </a:rPr>
              <a:t>Improve the delivery experience for customers and merchants who are concerned with human error and tampering.</a:t>
            </a:r>
          </a:p>
          <a:p>
            <a:pPr indent="-228600">
              <a:lnSpc>
                <a:spcPct val="90000"/>
              </a:lnSpc>
              <a:spcAft>
                <a:spcPts val="600"/>
              </a:spcAft>
              <a:buFont typeface="Arial" panose="020B0604020202020204" pitchFamily="34" charset="0"/>
              <a:buChar char="•"/>
            </a:pPr>
            <a:endParaRPr lang="en-US" sz="1700">
              <a:cs typeface="Calibri"/>
            </a:endParaRPr>
          </a:p>
          <a:p>
            <a:pPr indent="-228600">
              <a:lnSpc>
                <a:spcPct val="90000"/>
              </a:lnSpc>
              <a:spcAft>
                <a:spcPts val="600"/>
              </a:spcAft>
              <a:buFont typeface="Arial" panose="020B0604020202020204" pitchFamily="34" charset="0"/>
              <a:buChar char="•"/>
            </a:pPr>
            <a:endParaRPr lang="en-US" sz="1700">
              <a:cs typeface="Calibri"/>
            </a:endParaRPr>
          </a:p>
          <a:p>
            <a:pPr indent="-228600">
              <a:lnSpc>
                <a:spcPct val="90000"/>
              </a:lnSpc>
              <a:spcAft>
                <a:spcPts val="600"/>
              </a:spcAft>
              <a:buFont typeface="Arial" panose="020B0604020202020204" pitchFamily="34" charset="0"/>
              <a:buChar char="•"/>
            </a:pPr>
            <a:endParaRPr lang="en-US" sz="1700">
              <a:cs typeface="Calibri"/>
            </a:endParaRPr>
          </a:p>
        </p:txBody>
      </p:sp>
      <p:sp>
        <p:nvSpPr>
          <p:cNvPr id="29" name="Rectangle 28">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991" y="3474720"/>
            <a:ext cx="6100914"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9584" y="0"/>
            <a:ext cx="6192415"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11" descr="A picture containing text, outdoor, road, grass&#10;&#10;Description automatically generated">
            <a:extLst>
              <a:ext uri="{FF2B5EF4-FFF2-40B4-BE49-F238E27FC236}">
                <a16:creationId xmlns:a16="http://schemas.microsoft.com/office/drawing/2014/main" id="{1A4BC439-6281-4B97-AEEB-3453C6D758D5}"/>
              </a:ext>
            </a:extLst>
          </p:cNvPr>
          <p:cNvPicPr>
            <a:picLocks noChangeAspect="1"/>
          </p:cNvPicPr>
          <p:nvPr/>
        </p:nvPicPr>
        <p:blipFill>
          <a:blip r:embed="rId3"/>
          <a:stretch>
            <a:fillRect/>
          </a:stretch>
        </p:blipFill>
        <p:spPr>
          <a:xfrm>
            <a:off x="6833353" y="321734"/>
            <a:ext cx="1539427" cy="2739814"/>
          </a:xfrm>
          <a:prstGeom prst="rect">
            <a:avLst/>
          </a:prstGeom>
        </p:spPr>
      </p:pic>
      <p:sp>
        <p:nvSpPr>
          <p:cNvPr id="35" name="Rectangle 34">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9624"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3" descr="Logo&#10;&#10;Description automatically generated">
            <a:extLst>
              <a:ext uri="{FF2B5EF4-FFF2-40B4-BE49-F238E27FC236}">
                <a16:creationId xmlns:a16="http://schemas.microsoft.com/office/drawing/2014/main" id="{473CC18F-46CF-4068-88EA-E3C7F2D5C557}"/>
              </a:ext>
            </a:extLst>
          </p:cNvPr>
          <p:cNvPicPr>
            <a:picLocks noChangeAspect="1"/>
          </p:cNvPicPr>
          <p:nvPr/>
        </p:nvPicPr>
        <p:blipFill rotWithShape="1">
          <a:blip r:embed="rId4"/>
          <a:srcRect l="8757" t="27273" r="6073" b="33838"/>
          <a:stretch/>
        </p:blipFill>
        <p:spPr>
          <a:xfrm>
            <a:off x="6420908" y="4380110"/>
            <a:ext cx="5446184" cy="1392581"/>
          </a:xfrm>
          <a:prstGeom prst="rect">
            <a:avLst/>
          </a:prstGeom>
        </p:spPr>
      </p:pic>
      <p:pic>
        <p:nvPicPr>
          <p:cNvPr id="14" name="Picture 14" descr="Diagram, shape&#10;&#10;Description automatically generated">
            <a:extLst>
              <a:ext uri="{FF2B5EF4-FFF2-40B4-BE49-F238E27FC236}">
                <a16:creationId xmlns:a16="http://schemas.microsoft.com/office/drawing/2014/main" id="{90F59986-2330-4238-B5D6-96C4E93C016D}"/>
              </a:ext>
            </a:extLst>
          </p:cNvPr>
          <p:cNvPicPr>
            <a:picLocks noChangeAspect="1"/>
          </p:cNvPicPr>
          <p:nvPr/>
        </p:nvPicPr>
        <p:blipFill>
          <a:blip r:embed="rId5"/>
          <a:stretch>
            <a:fillRect/>
          </a:stretch>
        </p:blipFill>
        <p:spPr>
          <a:xfrm>
            <a:off x="9318978" y="335844"/>
            <a:ext cx="2743200" cy="2743200"/>
          </a:xfrm>
          <a:prstGeom prst="rect">
            <a:avLst/>
          </a:prstGeom>
        </p:spPr>
      </p:pic>
    </p:spTree>
    <p:extLst>
      <p:ext uri="{BB962C8B-B14F-4D97-AF65-F5344CB8AC3E}">
        <p14:creationId xmlns:p14="http://schemas.microsoft.com/office/powerpoint/2010/main" val="2890092654"/>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AEDA5D28-5DD0-4E0E-9FFD-240B42BE3613}"/>
              </a:ext>
            </a:extLst>
          </p:cNvPr>
          <p:cNvSpPr>
            <a:spLocks noGrp="1"/>
          </p:cNvSpPr>
          <p:nvPr>
            <p:ph type="title"/>
          </p:nvPr>
        </p:nvSpPr>
        <p:spPr>
          <a:xfrm>
            <a:off x="867507" y="150203"/>
            <a:ext cx="4504683" cy="1356183"/>
          </a:xfrm>
        </p:spPr>
        <p:txBody>
          <a:bodyPr>
            <a:normAutofit/>
          </a:bodyPr>
          <a:lstStyle/>
          <a:p>
            <a:r>
              <a:rPr lang="en-US" b="1"/>
              <a:t>Who is Starship?</a:t>
            </a:r>
          </a:p>
        </p:txBody>
      </p:sp>
      <p:sp>
        <p:nvSpPr>
          <p:cNvPr id="56" name="Freeform: Shape 55">
            <a:extLst>
              <a:ext uri="{FF2B5EF4-FFF2-40B4-BE49-F238E27FC236}">
                <a16:creationId xmlns:a16="http://schemas.microsoft.com/office/drawing/2014/main" id="{05C7EBC3-4672-4DAB-81C2-58661FAFA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8805" y="-2"/>
            <a:ext cx="6013194" cy="1511304"/>
          </a:xfrm>
          <a:custGeom>
            <a:avLst/>
            <a:gdLst>
              <a:gd name="connsiteX0" fmla="*/ 4545473 w 6013194"/>
              <a:gd name="connsiteY0" fmla="*/ 0 h 1511304"/>
              <a:gd name="connsiteX1" fmla="*/ 6013194 w 6013194"/>
              <a:gd name="connsiteY1" fmla="*/ 0 h 1511304"/>
              <a:gd name="connsiteX2" fmla="*/ 6013194 w 6013194"/>
              <a:gd name="connsiteY2" fmla="*/ 1508760 h 1511304"/>
              <a:gd name="connsiteX3" fmla="*/ 4545474 w 6013194"/>
              <a:gd name="connsiteY3" fmla="*/ 1508760 h 1511304"/>
              <a:gd name="connsiteX4" fmla="*/ 4545474 w 6013194"/>
              <a:gd name="connsiteY4" fmla="*/ 1511304 h 1511304"/>
              <a:gd name="connsiteX5" fmla="*/ 0 w 6013194"/>
              <a:gd name="connsiteY5" fmla="*/ 1511304 h 1511304"/>
              <a:gd name="connsiteX6" fmla="*/ 697617 w 6013194"/>
              <a:gd name="connsiteY6" fmla="*/ 3 h 1511304"/>
              <a:gd name="connsiteX7" fmla="*/ 4545473 w 6013194"/>
              <a:gd name="connsiteY7"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3194" h="1511304">
                <a:moveTo>
                  <a:pt x="4545473" y="0"/>
                </a:moveTo>
                <a:lnTo>
                  <a:pt x="6013194" y="0"/>
                </a:lnTo>
                <a:lnTo>
                  <a:pt x="6013194" y="1508760"/>
                </a:lnTo>
                <a:lnTo>
                  <a:pt x="4545474" y="1508760"/>
                </a:lnTo>
                <a:lnTo>
                  <a:pt x="4545474" y="1511304"/>
                </a:lnTo>
                <a:lnTo>
                  <a:pt x="0" y="1511304"/>
                </a:lnTo>
                <a:lnTo>
                  <a:pt x="697617" y="3"/>
                </a:lnTo>
                <a:lnTo>
                  <a:pt x="4545473" y="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a:extLst>
              <a:ext uri="{FF2B5EF4-FFF2-40B4-BE49-F238E27FC236}">
                <a16:creationId xmlns:a16="http://schemas.microsoft.com/office/drawing/2014/main" id="{40BF962F-4C6F-461E-86F2-C43F56CC9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0797" y="1690688"/>
            <a:ext cx="8711202" cy="5167312"/>
          </a:xfrm>
          <a:custGeom>
            <a:avLst/>
            <a:gdLst>
              <a:gd name="connsiteX0" fmla="*/ 0 w 8711202"/>
              <a:gd name="connsiteY0" fmla="*/ 0 h 5167312"/>
              <a:gd name="connsiteX1" fmla="*/ 7243482 w 8711202"/>
              <a:gd name="connsiteY1" fmla="*/ 0 h 5167312"/>
              <a:gd name="connsiteX2" fmla="*/ 8711202 w 8711202"/>
              <a:gd name="connsiteY2" fmla="*/ 0 h 5167312"/>
              <a:gd name="connsiteX3" fmla="*/ 8711202 w 8711202"/>
              <a:gd name="connsiteY3" fmla="*/ 5167312 h 5167312"/>
              <a:gd name="connsiteX4" fmla="*/ 7243482 w 8711202"/>
              <a:gd name="connsiteY4" fmla="*/ 5167312 h 5167312"/>
              <a:gd name="connsiteX5" fmla="*/ 221324 w 8711202"/>
              <a:gd name="connsiteY5" fmla="*/ 5167312 h 5167312"/>
              <a:gd name="connsiteX6" fmla="*/ 2615203 w 8711202"/>
              <a:gd name="connsiteY6" fmla="*/ 952 h 5167312"/>
              <a:gd name="connsiteX7" fmla="*/ 0 w 8711202"/>
              <a:gd name="connsiteY7"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1202" h="5167312">
                <a:moveTo>
                  <a:pt x="0" y="0"/>
                </a:moveTo>
                <a:lnTo>
                  <a:pt x="7243482" y="0"/>
                </a:lnTo>
                <a:lnTo>
                  <a:pt x="8711202" y="0"/>
                </a:lnTo>
                <a:lnTo>
                  <a:pt x="8711202" y="5167312"/>
                </a:lnTo>
                <a:lnTo>
                  <a:pt x="7243482" y="5167312"/>
                </a:lnTo>
                <a:lnTo>
                  <a:pt x="221324" y="5167312"/>
                </a:lnTo>
                <a:lnTo>
                  <a:pt x="2615203" y="952"/>
                </a:lnTo>
                <a:lnTo>
                  <a:pt x="0"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2E94A4F7-38E4-45EA-8E2E-CE1B5766B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Content Placeholder 13">
            <a:extLst>
              <a:ext uri="{FF2B5EF4-FFF2-40B4-BE49-F238E27FC236}">
                <a16:creationId xmlns:a16="http://schemas.microsoft.com/office/drawing/2014/main" id="{E01CD470-3A1E-4D82-8FFB-293B5629DECA}"/>
              </a:ext>
            </a:extLst>
          </p:cNvPr>
          <p:cNvSpPr>
            <a:spLocks noGrp="1"/>
          </p:cNvSpPr>
          <p:nvPr>
            <p:ph idx="1"/>
          </p:nvPr>
        </p:nvSpPr>
        <p:spPr>
          <a:xfrm>
            <a:off x="102076" y="2436978"/>
            <a:ext cx="3938557" cy="4709881"/>
          </a:xfrm>
        </p:spPr>
        <p:txBody>
          <a:bodyPr anchor="ctr">
            <a:normAutofit lnSpcReduction="10000"/>
          </a:bodyPr>
          <a:lstStyle/>
          <a:p>
            <a:pPr marL="0" indent="0">
              <a:buNone/>
            </a:pPr>
            <a:r>
              <a:rPr lang="en-US" sz="1500">
                <a:solidFill>
                  <a:srgbClr val="FFFFFF"/>
                </a:solidFill>
                <a:cs typeface="Times New Roman"/>
              </a:rPr>
              <a:t>Starship Company History:</a:t>
            </a:r>
          </a:p>
          <a:p>
            <a:pPr marL="0" indent="0">
              <a:buNone/>
            </a:pPr>
            <a:r>
              <a:rPr lang="en-US" sz="1500">
                <a:solidFill>
                  <a:srgbClr val="FFFFFF"/>
                </a:solidFill>
                <a:cs typeface="Times New Roman"/>
              </a:rPr>
              <a:t>2011: Founded by the co-founders of Skype in June 2011.  </a:t>
            </a:r>
            <a:endParaRPr lang="en-US" sz="1500">
              <a:solidFill>
                <a:srgbClr val="FFFFFF"/>
              </a:solidFill>
              <a:cs typeface="Times New Roman" panose="02020603050405020304" pitchFamily="18" charset="0"/>
            </a:endParaRPr>
          </a:p>
          <a:p>
            <a:pPr marL="0" indent="0">
              <a:buNone/>
            </a:pPr>
            <a:r>
              <a:rPr lang="en-US" sz="1500">
                <a:solidFill>
                  <a:srgbClr val="FFFFFF"/>
                </a:solidFill>
                <a:cs typeface="Times New Roman"/>
              </a:rPr>
              <a:t>2011: Registered first in Tallinn, Estonia</a:t>
            </a:r>
          </a:p>
          <a:p>
            <a:pPr marL="0" indent="0">
              <a:buNone/>
            </a:pPr>
            <a:r>
              <a:rPr lang="en-US" sz="1500">
                <a:solidFill>
                  <a:srgbClr val="FFFFFF"/>
                </a:solidFill>
                <a:cs typeface="Times New Roman"/>
              </a:rPr>
              <a:t>2016: Registered in the Unites States, establishing their headquarters in San Fransisco </a:t>
            </a:r>
          </a:p>
          <a:p>
            <a:pPr marL="0" indent="0">
              <a:buNone/>
            </a:pPr>
            <a:r>
              <a:rPr lang="en-US" sz="1500">
                <a:solidFill>
                  <a:srgbClr val="FFFFFF"/>
                </a:solidFill>
                <a:cs typeface="Times New Roman"/>
              </a:rPr>
              <a:t>2016: Launched Pilots in United States and the United Kingdom</a:t>
            </a:r>
          </a:p>
          <a:p>
            <a:pPr marL="0" indent="0">
              <a:buNone/>
            </a:pPr>
            <a:r>
              <a:rPr lang="en-US" sz="1500">
                <a:solidFill>
                  <a:srgbClr val="FFFFFF"/>
                </a:solidFill>
                <a:cs typeface="Times New Roman"/>
              </a:rPr>
              <a:t>2019: Partnered with its first college, George Mason University and distributed 25 robots to deliver food on campus. </a:t>
            </a:r>
          </a:p>
          <a:p>
            <a:pPr marL="0" indent="0">
              <a:buNone/>
            </a:pPr>
            <a:r>
              <a:rPr lang="en-US" sz="1500">
                <a:solidFill>
                  <a:srgbClr val="FFFFFF"/>
                </a:solidFill>
                <a:cs typeface="Times New Roman"/>
              </a:rPr>
              <a:t>2019: 25 other university campuses across the united states joined in utilizing starship as a way to deliver food on campuses.</a:t>
            </a:r>
          </a:p>
          <a:p>
            <a:pPr marL="0" indent="0">
              <a:buNone/>
            </a:pPr>
            <a:r>
              <a:rPr lang="en-US" sz="1500">
                <a:solidFill>
                  <a:srgbClr val="FFFFFF"/>
                </a:solidFill>
                <a:cs typeface="Times New Roman"/>
              </a:rPr>
              <a:t>2020: Let go of more than half of its employees in Estonia because of the covid – 19 pandemic</a:t>
            </a:r>
          </a:p>
          <a:p>
            <a:pPr marL="0" indent="0">
              <a:buNone/>
            </a:pPr>
            <a:r>
              <a:rPr lang="en-US" sz="1500">
                <a:solidFill>
                  <a:srgbClr val="FFFFFF"/>
                </a:solidFill>
                <a:cs typeface="Times New Roman"/>
              </a:rPr>
              <a:t>Early 2021: Rehired many of its staff as campuses have reopened post pandemic. </a:t>
            </a:r>
          </a:p>
          <a:p>
            <a:pPr marL="0" indent="0">
              <a:buNone/>
            </a:pPr>
            <a:endParaRPr lang="en-US" sz="1500">
              <a:solidFill>
                <a:srgbClr val="FFFFFF"/>
              </a:solidFill>
              <a:cs typeface="Times New Roman"/>
            </a:endParaRPr>
          </a:p>
          <a:p>
            <a:pPr marL="0" indent="0">
              <a:buNone/>
            </a:pPr>
            <a:endParaRPr lang="en-US" sz="1100">
              <a:solidFill>
                <a:srgbClr val="FFFFFF"/>
              </a:solidFill>
            </a:endParaRPr>
          </a:p>
          <a:p>
            <a:pPr marL="0" indent="0">
              <a:buNone/>
            </a:pPr>
            <a:endParaRPr lang="en-US" sz="1100">
              <a:solidFill>
                <a:srgbClr val="FFFFFF"/>
              </a:solidFill>
            </a:endParaRPr>
          </a:p>
          <a:p>
            <a:pPr marL="0" indent="0">
              <a:buNone/>
            </a:pPr>
            <a:endParaRPr lang="en-US" sz="1100">
              <a:solidFill>
                <a:srgbClr val="FFFFFF"/>
              </a:solidFill>
            </a:endParaRPr>
          </a:p>
        </p:txBody>
      </p:sp>
      <p:sp>
        <p:nvSpPr>
          <p:cNvPr id="46" name="TextBox 45">
            <a:extLst>
              <a:ext uri="{FF2B5EF4-FFF2-40B4-BE49-F238E27FC236}">
                <a16:creationId xmlns:a16="http://schemas.microsoft.com/office/drawing/2014/main" id="{8B14368B-673B-4C96-8A6D-AD84AC7ED694}"/>
              </a:ext>
            </a:extLst>
          </p:cNvPr>
          <p:cNvSpPr txBox="1"/>
          <p:nvPr/>
        </p:nvSpPr>
        <p:spPr>
          <a:xfrm>
            <a:off x="6029319" y="2154621"/>
            <a:ext cx="5931454" cy="4985980"/>
          </a:xfrm>
          <a:prstGeom prst="rect">
            <a:avLst/>
          </a:prstGeom>
          <a:noFill/>
        </p:spPr>
        <p:txBody>
          <a:bodyPr wrap="square" lIns="91440" tIns="45720" rIns="91440" bIns="45720" anchor="t">
            <a:spAutoFit/>
          </a:bodyPr>
          <a:lstStyle/>
          <a:p>
            <a:pPr>
              <a:spcAft>
                <a:spcPts val="600"/>
              </a:spcAft>
              <a:defRPr/>
            </a:pPr>
            <a:r>
              <a:rPr lang="en-US">
                <a:solidFill>
                  <a:srgbClr val="595959"/>
                </a:solidFill>
                <a:latin typeface="Calibri" panose="020F0502020204030204"/>
              </a:rPr>
              <a:t>Starship Technologies is revolutionizing deliveries with autonomous robots.</a:t>
            </a:r>
            <a:endParaRPr lang="en-US">
              <a:solidFill>
                <a:srgbClr val="000000"/>
              </a:solidFill>
              <a:latin typeface="Calibri" panose="020F0502020204030204"/>
              <a:cs typeface="Calibri" panose="020F0502020204030204"/>
            </a:endParaRPr>
          </a:p>
          <a:p>
            <a:pPr marL="342900" indent="-342900">
              <a:spcAft>
                <a:spcPts val="600"/>
              </a:spcAft>
              <a:buFont typeface="Arial"/>
              <a:buChar char="•"/>
              <a:defRPr/>
            </a:pPr>
            <a:r>
              <a:rPr lang="en-US">
                <a:solidFill>
                  <a:srgbClr val="595959"/>
                </a:solidFill>
                <a:cs typeface="Calibri" panose="020F0502020204030204"/>
              </a:rPr>
              <a:t>Designed to deliver Groceries, Food, Laundry, Medicine and packages in a 4 mile radius within minutes going as fast as a humans light jog. </a:t>
            </a:r>
          </a:p>
          <a:p>
            <a:pPr marL="1257300" lvl="2" indent="-342900">
              <a:spcAft>
                <a:spcPts val="600"/>
              </a:spcAft>
              <a:buFont typeface="Arial"/>
              <a:buChar char="•"/>
              <a:defRPr/>
            </a:pPr>
            <a:r>
              <a:rPr lang="en-US">
                <a:solidFill>
                  <a:srgbClr val="595959"/>
                </a:solidFill>
                <a:cs typeface="Calibri" panose="020F0502020204030204"/>
              </a:rPr>
              <a:t>Equipped with hot and cold compartments to help keep temperature controlled items safe.</a:t>
            </a:r>
          </a:p>
          <a:p>
            <a:pPr marL="1257300" lvl="2" indent="-342900">
              <a:spcAft>
                <a:spcPts val="600"/>
              </a:spcAft>
              <a:buFont typeface="Arial"/>
              <a:buChar char="•"/>
              <a:defRPr/>
            </a:pPr>
            <a:r>
              <a:rPr lang="en-US">
                <a:solidFill>
                  <a:srgbClr val="595959"/>
                </a:solidFill>
                <a:cs typeface="Calibri" panose="020F0502020204030204"/>
              </a:rPr>
              <a:t>To ensure accuracy of delivery, Starship Technologies invest heavily on mapping technologies to ensure the most accurate sidewalk and road conditions.  </a:t>
            </a:r>
          </a:p>
          <a:p>
            <a:pPr marL="342900" indent="-342900">
              <a:spcAft>
                <a:spcPts val="600"/>
              </a:spcAft>
              <a:buFont typeface="Arial"/>
              <a:buChar char="•"/>
              <a:defRPr/>
            </a:pPr>
            <a:r>
              <a:rPr lang="en-US">
                <a:solidFill>
                  <a:srgbClr val="595959"/>
                </a:solidFill>
                <a:cs typeface="Calibri" panose="020F0502020204030204"/>
              </a:rPr>
              <a:t>Engineer offices in Estonia and Headquartered in San Fransico, California.</a:t>
            </a:r>
          </a:p>
          <a:p>
            <a:pPr marL="1257300" lvl="2" indent="-342900">
              <a:spcAft>
                <a:spcPts val="600"/>
              </a:spcAft>
              <a:buFont typeface="Arial"/>
              <a:buChar char="•"/>
              <a:defRPr/>
            </a:pPr>
            <a:r>
              <a:rPr lang="en-US">
                <a:solidFill>
                  <a:srgbClr val="595959"/>
                </a:solidFill>
                <a:cs typeface="Calibri" panose="020F0502020204030204"/>
              </a:rPr>
              <a:t>Operating in UK, USA, Germany, Denmark, and Estonia</a:t>
            </a:r>
          </a:p>
          <a:p>
            <a:pPr marL="1257300" lvl="2" indent="-342900">
              <a:spcAft>
                <a:spcPts val="600"/>
              </a:spcAft>
              <a:buFont typeface="Arial"/>
              <a:buChar char="•"/>
              <a:defRPr/>
            </a:pPr>
            <a:endParaRPr lang="en-US">
              <a:solidFill>
                <a:srgbClr val="595959"/>
              </a:solidFill>
              <a:cs typeface="Calibri" panose="020F0502020204030204"/>
            </a:endParaRPr>
          </a:p>
        </p:txBody>
      </p:sp>
    </p:spTree>
    <p:extLst>
      <p:ext uri="{BB962C8B-B14F-4D97-AF65-F5344CB8AC3E}">
        <p14:creationId xmlns:p14="http://schemas.microsoft.com/office/powerpoint/2010/main" val="3402675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road, outdoor, person, street&#10;&#10;Description automatically generated">
            <a:extLst>
              <a:ext uri="{FF2B5EF4-FFF2-40B4-BE49-F238E27FC236}">
                <a16:creationId xmlns:a16="http://schemas.microsoft.com/office/drawing/2014/main" id="{87B82B57-1D81-43BE-A296-752E2BF79A1D}"/>
              </a:ext>
            </a:extLst>
          </p:cNvPr>
          <p:cNvPicPr>
            <a:picLocks noChangeAspect="1"/>
          </p:cNvPicPr>
          <p:nvPr/>
        </p:nvPicPr>
        <p:blipFill rotWithShape="1">
          <a:blip r:embed="rId3"/>
          <a:srcRect t="1837"/>
          <a:stretch/>
        </p:blipFill>
        <p:spPr>
          <a:xfrm>
            <a:off x="1" y="10"/>
            <a:ext cx="9669642" cy="6857990"/>
          </a:xfrm>
          <a:prstGeom prst="rect">
            <a:avLst/>
          </a:prstGeom>
        </p:spPr>
      </p:pic>
      <p:sp>
        <p:nvSpPr>
          <p:cNvPr id="81" name="Rectangle 8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1AE945-F352-48BA-9703-67772B536063}"/>
              </a:ext>
            </a:extLst>
          </p:cNvPr>
          <p:cNvSpPr>
            <a:spLocks noGrp="1"/>
          </p:cNvSpPr>
          <p:nvPr>
            <p:ph type="title"/>
          </p:nvPr>
        </p:nvSpPr>
        <p:spPr>
          <a:xfrm>
            <a:off x="7621921" y="-278342"/>
            <a:ext cx="3822189" cy="1899912"/>
          </a:xfrm>
        </p:spPr>
        <p:txBody>
          <a:bodyPr vert="horz" lIns="91440" tIns="45720" rIns="91440" bIns="45720" rtlCol="0">
            <a:normAutofit/>
          </a:bodyPr>
          <a:lstStyle/>
          <a:p>
            <a:r>
              <a:rPr lang="en-US" sz="4000">
                <a:cs typeface="Calibri Light"/>
              </a:rPr>
              <a:t>Why Starship?</a:t>
            </a:r>
          </a:p>
        </p:txBody>
      </p:sp>
      <p:sp>
        <p:nvSpPr>
          <p:cNvPr id="3" name="Content Placeholder 2">
            <a:extLst>
              <a:ext uri="{FF2B5EF4-FFF2-40B4-BE49-F238E27FC236}">
                <a16:creationId xmlns:a16="http://schemas.microsoft.com/office/drawing/2014/main" id="{B749AF21-CE30-4413-B676-C50695902224}"/>
              </a:ext>
            </a:extLst>
          </p:cNvPr>
          <p:cNvSpPr>
            <a:spLocks noGrp="1"/>
          </p:cNvSpPr>
          <p:nvPr>
            <p:ph idx="1"/>
          </p:nvPr>
        </p:nvSpPr>
        <p:spPr>
          <a:xfrm>
            <a:off x="6244677" y="1847178"/>
            <a:ext cx="5515521" cy="3742762"/>
          </a:xfrm>
        </p:spPr>
        <p:txBody>
          <a:bodyPr vert="horz" lIns="91440" tIns="45720" rIns="91440" bIns="45720" rtlCol="0" anchor="t">
            <a:noAutofit/>
          </a:bodyPr>
          <a:lstStyle/>
          <a:p>
            <a:pPr marL="342900" indent="-342900">
              <a:spcBef>
                <a:spcPts val="600"/>
              </a:spcBef>
              <a:buFont typeface="Calibri" panose="020F0502020204030204" pitchFamily="34" charset="0"/>
              <a:buChar char="•"/>
              <a:defRPr/>
            </a:pPr>
            <a:r>
              <a:rPr lang="en-US" sz="1600">
                <a:latin typeface="Avenir Next LT Pro (Body)"/>
                <a:cs typeface="Calibri"/>
              </a:rPr>
              <a:t>Allows for more efficient delivery options in congested areas where parking and traffic may be an issue</a:t>
            </a:r>
          </a:p>
          <a:p>
            <a:pPr marL="342900" indent="-342900">
              <a:spcBef>
                <a:spcPts val="600"/>
              </a:spcBef>
              <a:buFont typeface="Calibri" panose="020F0502020204030204" pitchFamily="34" charset="0"/>
              <a:buChar char="•"/>
              <a:defRPr/>
            </a:pPr>
            <a:r>
              <a:rPr lang="en-US" sz="1600">
                <a:latin typeface="Avenir Next LT Pro (Body)"/>
                <a:cs typeface="Calibri"/>
              </a:rPr>
              <a:t>More secure delivery from merchant to customer. With locked compartments to ensure no tampering of objects. </a:t>
            </a:r>
          </a:p>
          <a:p>
            <a:pPr marL="342900" indent="-342900">
              <a:spcBef>
                <a:spcPts val="600"/>
              </a:spcBef>
              <a:buFont typeface="Calibri" panose="020F0502020204030204" pitchFamily="34" charset="0"/>
              <a:buChar char="•"/>
              <a:defRPr/>
            </a:pPr>
            <a:r>
              <a:rPr lang="en-US" sz="1600">
                <a:latin typeface="Avenir Next LT Pro (Body)"/>
                <a:cs typeface="Calibri"/>
              </a:rPr>
              <a:t>Temperature controlled compartments. </a:t>
            </a:r>
          </a:p>
          <a:p>
            <a:pPr marL="342900" indent="-342900">
              <a:spcBef>
                <a:spcPts val="600"/>
              </a:spcBef>
              <a:buFont typeface="Calibri" panose="020F0502020204030204" pitchFamily="34" charset="0"/>
              <a:buChar char="•"/>
              <a:defRPr/>
            </a:pPr>
            <a:r>
              <a:rPr lang="en-US" sz="1600">
                <a:latin typeface="Avenir Next LT Pro (Body)"/>
                <a:cs typeface="Calibri"/>
              </a:rPr>
              <a:t>24/7 availability to deliver goods</a:t>
            </a:r>
          </a:p>
          <a:p>
            <a:pPr marL="342900" indent="-342900">
              <a:spcBef>
                <a:spcPts val="600"/>
              </a:spcBef>
              <a:buFont typeface="Calibri" panose="020F0502020204030204" pitchFamily="34" charset="0"/>
              <a:buChar char="•"/>
              <a:defRPr/>
            </a:pPr>
            <a:r>
              <a:rPr lang="en-US" sz="1600">
                <a:latin typeface="Avenir Next LT Pro (Body)"/>
                <a:cs typeface="Calibri"/>
              </a:rPr>
              <a:t>Growing demand and autonomous restrictions being lifted by many states.</a:t>
            </a:r>
          </a:p>
          <a:p>
            <a:pPr marL="342900" indent="-342900">
              <a:spcBef>
                <a:spcPts val="600"/>
              </a:spcBef>
              <a:buFont typeface="Calibri" panose="020F0502020204030204" pitchFamily="34" charset="0"/>
              <a:buChar char="•"/>
              <a:defRPr/>
            </a:pPr>
            <a:r>
              <a:rPr lang="en-US" sz="1600">
                <a:latin typeface="Avenir Next LT Pro (Body)"/>
                <a:cs typeface="Calibri"/>
              </a:rPr>
              <a:t>Starship is making large investments in having the most up to date and accurate mapping technologies. </a:t>
            </a:r>
          </a:p>
          <a:p>
            <a:pPr marL="342900" indent="-342900">
              <a:spcBef>
                <a:spcPts val="600"/>
              </a:spcBef>
              <a:buFont typeface="Calibri" panose="020F0502020204030204" pitchFamily="34" charset="0"/>
              <a:buChar char="•"/>
              <a:defRPr/>
            </a:pPr>
            <a:r>
              <a:rPr lang="en-US" sz="1600">
                <a:latin typeface="Avenir Next LT Pro (Body)"/>
                <a:cs typeface="Calibri"/>
              </a:rPr>
              <a:t>Getting in early on the autonomous technology that can be expected to grow and develop over the years.</a:t>
            </a:r>
          </a:p>
          <a:p>
            <a:pPr marL="342900" indent="-342900">
              <a:spcBef>
                <a:spcPts val="600"/>
              </a:spcBef>
              <a:buFont typeface="Calibri" panose="020F0502020204030204" pitchFamily="34" charset="0"/>
              <a:buChar char="•"/>
              <a:defRPr/>
            </a:pPr>
            <a:r>
              <a:rPr lang="en-US" sz="1600">
                <a:latin typeface="Avenir Next LT Pro (Body)"/>
                <a:cs typeface="Calibri"/>
              </a:rPr>
              <a:t>Operating globally</a:t>
            </a:r>
          </a:p>
          <a:p>
            <a:pPr marL="342900" indent="-342900">
              <a:spcBef>
                <a:spcPts val="600"/>
              </a:spcBef>
              <a:buFont typeface="Calibri" panose="020F0502020204030204" pitchFamily="34" charset="0"/>
              <a:buChar char="•"/>
              <a:defRPr/>
            </a:pPr>
            <a:r>
              <a:rPr lang="en-US" sz="1600">
                <a:latin typeface="Avenir Next LT Pro (Body)"/>
                <a:cs typeface="Calibri"/>
              </a:rPr>
              <a:t>On work and college campuses, starship allows for </a:t>
            </a:r>
            <a:r>
              <a:rPr lang="en-US" sz="1600" err="1">
                <a:latin typeface="Avenir Next LT Pro (Body)"/>
                <a:cs typeface="Calibri"/>
              </a:rPr>
              <a:t>DoorDash</a:t>
            </a:r>
            <a:r>
              <a:rPr lang="en-US" sz="1600">
                <a:latin typeface="Avenir Next LT Pro (Body)"/>
                <a:cs typeface="Calibri"/>
              </a:rPr>
              <a:t> to expand services. </a:t>
            </a:r>
            <a:endParaRPr lang="en-US" sz="1600">
              <a:cs typeface="Calibri"/>
            </a:endParaRPr>
          </a:p>
          <a:p>
            <a:pPr marL="800100" lvl="1">
              <a:spcBef>
                <a:spcPts val="600"/>
              </a:spcBef>
              <a:buFont typeface="Calibri" panose="020F0502020204030204" pitchFamily="34" charset="0"/>
            </a:pPr>
            <a:r>
              <a:rPr lang="en-US" sz="1600">
                <a:latin typeface="Avenir Next LT Pro (Body)"/>
                <a:cs typeface="Calibri"/>
              </a:rPr>
              <a:t>Libraries, transferring meeting documents from one building to another, food, medication, etc. </a:t>
            </a:r>
          </a:p>
          <a:p>
            <a:pPr marL="571500" lvl="1" indent="0">
              <a:spcBef>
                <a:spcPts val="600"/>
              </a:spcBef>
              <a:buNone/>
            </a:pPr>
            <a:endParaRPr lang="en-US" sz="1600">
              <a:latin typeface="Avenir Next LT Pro (Body)"/>
              <a:cs typeface="Calibri"/>
            </a:endParaRPr>
          </a:p>
          <a:p>
            <a:pPr marL="0" indent="0">
              <a:buNone/>
            </a:pPr>
            <a:endParaRPr lang="en-US" sz="1600">
              <a:latin typeface="Calibri" panose="020F0502020204030204"/>
              <a:cs typeface="Calibri"/>
            </a:endParaRPr>
          </a:p>
        </p:txBody>
      </p:sp>
      <p:sp>
        <p:nvSpPr>
          <p:cNvPr id="5" name="TextBox 4">
            <a:extLst>
              <a:ext uri="{FF2B5EF4-FFF2-40B4-BE49-F238E27FC236}">
                <a16:creationId xmlns:a16="http://schemas.microsoft.com/office/drawing/2014/main" id="{B85D4E43-6B7F-4EE6-AC92-291C6EE7237E}"/>
              </a:ext>
            </a:extLst>
          </p:cNvPr>
          <p:cNvSpPr txBox="1"/>
          <p:nvPr/>
        </p:nvSpPr>
        <p:spPr>
          <a:xfrm>
            <a:off x="6158090" y="886178"/>
            <a:ext cx="568959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ea typeface="+mn-lt"/>
                <a:cs typeface="+mn-lt"/>
              </a:rPr>
              <a:t>Aligns with the </a:t>
            </a:r>
            <a:r>
              <a:rPr lang="en-US" sz="1600" b="1" err="1">
                <a:ea typeface="+mn-lt"/>
                <a:cs typeface="+mn-lt"/>
              </a:rPr>
              <a:t>DoorDash</a:t>
            </a:r>
            <a:r>
              <a:rPr lang="en-US" sz="1600" b="1">
                <a:ea typeface="+mn-lt"/>
                <a:cs typeface="+mn-lt"/>
              </a:rPr>
              <a:t> strategy to expand its delivery options and provide the most cost effective and efficient means of transporting goods. </a:t>
            </a:r>
            <a:r>
              <a:rPr lang="en-US" sz="1600">
                <a:ea typeface="+mn-lt"/>
                <a:cs typeface="+mn-lt"/>
              </a:rPr>
              <a:t> </a:t>
            </a:r>
            <a:endParaRPr lang="en-US" sz="1600">
              <a:cs typeface="Calibri" panose="020F0502020204030204"/>
            </a:endParaRPr>
          </a:p>
        </p:txBody>
      </p:sp>
    </p:spTree>
    <p:extLst>
      <p:ext uri="{BB962C8B-B14F-4D97-AF65-F5344CB8AC3E}">
        <p14:creationId xmlns:p14="http://schemas.microsoft.com/office/powerpoint/2010/main" val="2930141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9" y="450222"/>
            <a:ext cx="4182520" cy="3603164"/>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9F094233-2135-4AF1-986E-5751814CDD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770" y="4209599"/>
            <a:ext cx="4172809" cy="2173848"/>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836" y="450221"/>
            <a:ext cx="4899923" cy="594885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3B2987F-9DB8-457E-909E-EC5642588F04}"/>
              </a:ext>
            </a:extLst>
          </p:cNvPr>
          <p:cNvSpPr>
            <a:spLocks noGrp="1"/>
          </p:cNvSpPr>
          <p:nvPr>
            <p:ph idx="1"/>
          </p:nvPr>
        </p:nvSpPr>
        <p:spPr>
          <a:xfrm>
            <a:off x="5001287" y="586263"/>
            <a:ext cx="4485445" cy="5675347"/>
          </a:xfrm>
        </p:spPr>
        <p:txBody>
          <a:bodyPr anchor="ctr">
            <a:normAutofit lnSpcReduction="10000"/>
          </a:bodyPr>
          <a:lstStyle/>
          <a:p>
            <a:pPr>
              <a:lnSpc>
                <a:spcPct val="110000"/>
              </a:lnSpc>
              <a:spcBef>
                <a:spcPts val="1500"/>
              </a:spcBef>
              <a:spcAft>
                <a:spcPts val="400"/>
              </a:spcAft>
            </a:pPr>
            <a:r>
              <a:rPr lang="en-US" sz="1800"/>
              <a:t>Adjacencies: Toast has products adjacent to </a:t>
            </a:r>
            <a:r>
              <a:rPr lang="en-US" sz="1800" err="1"/>
              <a:t>DoorDash’s</a:t>
            </a:r>
            <a:endParaRPr lang="en-US" sz="1800">
              <a:cs typeface="Calibri"/>
            </a:endParaRPr>
          </a:p>
          <a:p>
            <a:pPr>
              <a:lnSpc>
                <a:spcPct val="110000"/>
              </a:lnSpc>
              <a:spcBef>
                <a:spcPts val="1500"/>
              </a:spcBef>
              <a:spcAft>
                <a:spcPts val="400"/>
              </a:spcAft>
            </a:pPr>
            <a:r>
              <a:rPr lang="en-US" sz="1800"/>
              <a:t>Ability to Cross-sell and Grow Market Share: Expands </a:t>
            </a:r>
            <a:r>
              <a:rPr lang="en-US" sz="1800" err="1"/>
              <a:t>DoorDash's</a:t>
            </a:r>
            <a:r>
              <a:rPr lang="en-US" sz="1800"/>
              <a:t> supplier base and Toast's customer base</a:t>
            </a:r>
            <a:endParaRPr lang="en-US" sz="1800">
              <a:cs typeface="Calibri"/>
            </a:endParaRPr>
          </a:p>
          <a:p>
            <a:pPr>
              <a:lnSpc>
                <a:spcPct val="110000"/>
              </a:lnSpc>
              <a:spcBef>
                <a:spcPts val="1500"/>
              </a:spcBef>
              <a:spcAft>
                <a:spcPts val="400"/>
              </a:spcAft>
            </a:pPr>
            <a:r>
              <a:rPr lang="en-US" sz="1800" err="1"/>
              <a:t>DoorDash</a:t>
            </a:r>
            <a:r>
              <a:rPr lang="en-US" sz="1800"/>
              <a:t> can benefit from Toast's relationship with restaurants.  1 in 5 new Toast customers is a referral from an existing customer</a:t>
            </a:r>
            <a:endParaRPr lang="en-US" sz="1800">
              <a:cs typeface="Calibri"/>
            </a:endParaRPr>
          </a:p>
          <a:p>
            <a:pPr>
              <a:lnSpc>
                <a:spcPct val="110000"/>
              </a:lnSpc>
              <a:spcBef>
                <a:spcPts val="1500"/>
              </a:spcBef>
              <a:spcAft>
                <a:spcPts val="400"/>
              </a:spcAft>
            </a:pPr>
            <a:r>
              <a:rPr lang="en-US" sz="1800"/>
              <a:t>Revenue and Cost Synergies</a:t>
            </a:r>
            <a:endParaRPr lang="en-US" sz="1800">
              <a:cs typeface="Calibri"/>
            </a:endParaRPr>
          </a:p>
          <a:p>
            <a:pPr>
              <a:lnSpc>
                <a:spcPct val="110000"/>
              </a:lnSpc>
              <a:spcBef>
                <a:spcPts val="1500"/>
              </a:spcBef>
              <a:spcAft>
                <a:spcPts val="400"/>
              </a:spcAft>
            </a:pPr>
            <a:r>
              <a:rPr lang="en-US" sz="1800"/>
              <a:t>Both companies are technology companies that value analytics</a:t>
            </a:r>
            <a:endParaRPr lang="en-US" sz="1800">
              <a:cs typeface="Calibri"/>
            </a:endParaRPr>
          </a:p>
          <a:p>
            <a:pPr>
              <a:lnSpc>
                <a:spcPct val="110000"/>
              </a:lnSpc>
              <a:spcBef>
                <a:spcPts val="1500"/>
              </a:spcBef>
              <a:spcAft>
                <a:spcPts val="400"/>
              </a:spcAft>
            </a:pPr>
            <a:r>
              <a:rPr lang="en-US" sz="1800"/>
              <a:t> </a:t>
            </a:r>
            <a:r>
              <a:rPr lang="en-US" sz="1800" err="1"/>
              <a:t>DoorDash</a:t>
            </a:r>
            <a:r>
              <a:rPr lang="en-US" sz="1800"/>
              <a:t> already integrates with Toast and Toast is already partners with </a:t>
            </a:r>
            <a:r>
              <a:rPr lang="en-US" sz="1800" err="1"/>
              <a:t>DoorDash</a:t>
            </a:r>
            <a:r>
              <a:rPr lang="en-US" sz="1800"/>
              <a:t> for delivery</a:t>
            </a:r>
            <a:endParaRPr lang="en-US" sz="1800">
              <a:cs typeface="Calibri"/>
            </a:endParaRPr>
          </a:p>
        </p:txBody>
      </p:sp>
      <p:sp>
        <p:nvSpPr>
          <p:cNvPr id="36" name="Rectangle 35">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5866" y="450221"/>
            <a:ext cx="1868033" cy="3603165"/>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9" name="Picture 10" descr="A picture containing text, clipart&#10;&#10;Description automatically generated">
            <a:extLst>
              <a:ext uri="{FF2B5EF4-FFF2-40B4-BE49-F238E27FC236}">
                <a16:creationId xmlns:a16="http://schemas.microsoft.com/office/drawing/2014/main" id="{D1B38F61-D722-4766-9456-C2D93B5BC2BA}"/>
              </a:ext>
            </a:extLst>
          </p:cNvPr>
          <p:cNvPicPr>
            <a:picLocks noChangeAspect="1"/>
          </p:cNvPicPr>
          <p:nvPr/>
        </p:nvPicPr>
        <p:blipFill>
          <a:blip r:embed="rId3"/>
          <a:stretch>
            <a:fillRect/>
          </a:stretch>
        </p:blipFill>
        <p:spPr>
          <a:xfrm>
            <a:off x="757422" y="4620259"/>
            <a:ext cx="3630527" cy="1343682"/>
          </a:xfrm>
          <a:prstGeom prst="rect">
            <a:avLst/>
          </a:prstGeom>
        </p:spPr>
      </p:pic>
      <p:sp>
        <p:nvSpPr>
          <p:cNvPr id="38" name="Rectangle 37">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3746" y="4214253"/>
            <a:ext cx="1868033" cy="2173848"/>
          </a:xfrm>
          <a:prstGeom prst="rect">
            <a:avLst/>
          </a:prstGeom>
          <a:solidFill>
            <a:srgbClr val="FF5B3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42E9178-C806-4DEF-BE0E-3933BE1655DB}"/>
              </a:ext>
            </a:extLst>
          </p:cNvPr>
          <p:cNvSpPr txBox="1"/>
          <p:nvPr/>
        </p:nvSpPr>
        <p:spPr>
          <a:xfrm>
            <a:off x="488197" y="1082297"/>
            <a:ext cx="4176791" cy="27279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spcBef>
                <a:spcPts val="1000"/>
              </a:spcBef>
            </a:pPr>
            <a:r>
              <a:rPr lang="en-US" u="sng">
                <a:solidFill>
                  <a:schemeClr val="bg1"/>
                </a:solidFill>
                <a:cs typeface="Calibri"/>
              </a:rPr>
              <a:t>Aligns with our Growth Strategy</a:t>
            </a:r>
            <a:endParaRPr lang="en-US">
              <a:solidFill>
                <a:schemeClr val="bg1"/>
              </a:solidFill>
              <a:ea typeface="+mn-lt"/>
              <a:cs typeface="+mn-lt"/>
            </a:endParaRPr>
          </a:p>
          <a:p>
            <a:pPr algn="ctr">
              <a:lnSpc>
                <a:spcPct val="90000"/>
              </a:lnSpc>
              <a:spcBef>
                <a:spcPts val="1000"/>
              </a:spcBef>
            </a:pPr>
            <a:r>
              <a:rPr lang="en-US">
                <a:solidFill>
                  <a:schemeClr val="bg1"/>
                </a:solidFill>
                <a:cs typeface="Calibri"/>
              </a:rPr>
              <a:t>Grow Market Share through Improved Relationships with Suppliers</a:t>
            </a:r>
            <a:endParaRPr lang="en-US">
              <a:solidFill>
                <a:schemeClr val="bg1"/>
              </a:solidFill>
              <a:ea typeface="+mn-lt"/>
              <a:cs typeface="+mn-lt"/>
            </a:endParaRPr>
          </a:p>
          <a:p>
            <a:pPr algn="ctr">
              <a:lnSpc>
                <a:spcPct val="90000"/>
              </a:lnSpc>
              <a:spcBef>
                <a:spcPts val="1000"/>
              </a:spcBef>
            </a:pPr>
            <a:endParaRPr lang="en-US">
              <a:solidFill>
                <a:schemeClr val="bg1"/>
              </a:solidFill>
              <a:cs typeface="Calibri"/>
            </a:endParaRPr>
          </a:p>
          <a:p>
            <a:pPr algn="ctr">
              <a:lnSpc>
                <a:spcPct val="90000"/>
              </a:lnSpc>
              <a:spcBef>
                <a:spcPts val="1000"/>
              </a:spcBef>
            </a:pPr>
            <a:r>
              <a:rPr lang="en-US" u="sng">
                <a:solidFill>
                  <a:schemeClr val="bg1"/>
                </a:solidFill>
                <a:cs typeface="Calibri"/>
              </a:rPr>
              <a:t>Aligns with </a:t>
            </a:r>
            <a:r>
              <a:rPr lang="en-US" u="sng" err="1">
                <a:solidFill>
                  <a:schemeClr val="bg1"/>
                </a:solidFill>
                <a:cs typeface="Calibri"/>
              </a:rPr>
              <a:t>DoorDash's</a:t>
            </a:r>
            <a:r>
              <a:rPr lang="en-US" u="sng">
                <a:solidFill>
                  <a:schemeClr val="bg1"/>
                </a:solidFill>
                <a:cs typeface="Calibri"/>
              </a:rPr>
              <a:t> vision</a:t>
            </a:r>
            <a:endParaRPr lang="en-US">
              <a:solidFill>
                <a:schemeClr val="bg1"/>
              </a:solidFill>
              <a:cs typeface="Calibri"/>
            </a:endParaRPr>
          </a:p>
          <a:p>
            <a:pPr algn="ctr">
              <a:lnSpc>
                <a:spcPct val="90000"/>
              </a:lnSpc>
              <a:spcBef>
                <a:spcPts val="1000"/>
              </a:spcBef>
            </a:pPr>
            <a:r>
              <a:rPr lang="en-US">
                <a:solidFill>
                  <a:schemeClr val="bg1"/>
                </a:solidFill>
                <a:cs typeface="Calibri"/>
              </a:rPr>
              <a:t>"(to) create a set of services to grow a merchants sales."  </a:t>
            </a:r>
            <a:endParaRPr lang="en-US">
              <a:solidFill>
                <a:schemeClr val="bg1"/>
              </a:solidFill>
            </a:endParaRPr>
          </a:p>
          <a:p>
            <a:pPr>
              <a:lnSpc>
                <a:spcPct val="90000"/>
              </a:lnSpc>
              <a:spcBef>
                <a:spcPts val="1000"/>
              </a:spcBef>
            </a:pPr>
            <a:endParaRPr lang="en-US">
              <a:solidFill>
                <a:schemeClr val="bg1"/>
              </a:solidFill>
              <a:cs typeface="Calibri"/>
            </a:endParaRPr>
          </a:p>
        </p:txBody>
      </p:sp>
      <p:sp>
        <p:nvSpPr>
          <p:cNvPr id="8" name="TextBox 7">
            <a:extLst>
              <a:ext uri="{FF2B5EF4-FFF2-40B4-BE49-F238E27FC236}">
                <a16:creationId xmlns:a16="http://schemas.microsoft.com/office/drawing/2014/main" id="{9EA28B10-0B7E-4DCC-9A32-02A70E2C0331}"/>
              </a:ext>
            </a:extLst>
          </p:cNvPr>
          <p:cNvSpPr txBox="1"/>
          <p:nvPr/>
        </p:nvSpPr>
        <p:spPr>
          <a:xfrm>
            <a:off x="901484" y="4633992"/>
            <a:ext cx="33373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cs typeface="Calibri" panose="020F0502020204030204"/>
            </a:endParaRPr>
          </a:p>
        </p:txBody>
      </p:sp>
      <p:pic>
        <p:nvPicPr>
          <p:cNvPr id="11" name="Picture 12" descr="Icon&#10;&#10;Description automatically generated">
            <a:extLst>
              <a:ext uri="{FF2B5EF4-FFF2-40B4-BE49-F238E27FC236}">
                <a16:creationId xmlns:a16="http://schemas.microsoft.com/office/drawing/2014/main" id="{FA6A2183-A383-405C-9CAB-5A29F4B5CF01}"/>
              </a:ext>
            </a:extLst>
          </p:cNvPr>
          <p:cNvPicPr>
            <a:picLocks noChangeAspect="1"/>
          </p:cNvPicPr>
          <p:nvPr/>
        </p:nvPicPr>
        <p:blipFill>
          <a:blip r:embed="rId4"/>
          <a:stretch>
            <a:fillRect/>
          </a:stretch>
        </p:blipFill>
        <p:spPr>
          <a:xfrm>
            <a:off x="10178028" y="810917"/>
            <a:ext cx="1238250" cy="819150"/>
          </a:xfrm>
          <a:prstGeom prst="rect">
            <a:avLst/>
          </a:prstGeom>
        </p:spPr>
      </p:pic>
    </p:spTree>
    <p:extLst>
      <p:ext uri="{BB962C8B-B14F-4D97-AF65-F5344CB8AC3E}">
        <p14:creationId xmlns:p14="http://schemas.microsoft.com/office/powerpoint/2010/main" val="294784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996F3-5168-40AB-BA99-790792DD9CA0}"/>
              </a:ext>
            </a:extLst>
          </p:cNvPr>
          <p:cNvSpPr>
            <a:spLocks noGrp="1"/>
          </p:cNvSpPr>
          <p:nvPr>
            <p:ph type="title"/>
          </p:nvPr>
        </p:nvSpPr>
        <p:spPr>
          <a:xfrm>
            <a:off x="1653363" y="365760"/>
            <a:ext cx="9367203" cy="1188720"/>
          </a:xfrm>
        </p:spPr>
        <p:txBody>
          <a:bodyPr>
            <a:normAutofit/>
          </a:bodyPr>
          <a:lstStyle/>
          <a:p>
            <a:r>
              <a:rPr lang="en-US" sz="3700">
                <a:cs typeface="Calibri Light"/>
              </a:rPr>
              <a:t>Toast: Potential sale price and assumption from valuation. </a:t>
            </a:r>
            <a:endParaRPr lang="en-US" sz="3700"/>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57DF6C4D-F242-458C-AF90-0CD79B1D25C1}"/>
              </a:ext>
            </a:extLst>
          </p:cNvPr>
          <p:cNvSpPr>
            <a:spLocks noGrp="1"/>
          </p:cNvSpPr>
          <p:nvPr>
            <p:ph idx="1"/>
          </p:nvPr>
        </p:nvSpPr>
        <p:spPr>
          <a:xfrm>
            <a:off x="1552722" y="1698830"/>
            <a:ext cx="10129202" cy="5108789"/>
          </a:xfrm>
        </p:spPr>
        <p:txBody>
          <a:bodyPr vert="horz" lIns="91440" tIns="45720" rIns="91440" bIns="45720" rtlCol="0" anchor="t">
            <a:noAutofit/>
          </a:bodyPr>
          <a:lstStyle/>
          <a:p>
            <a:pPr marL="0" indent="0">
              <a:buNone/>
            </a:pPr>
            <a:r>
              <a:rPr lang="en-US" sz="1600" b="1">
                <a:cs typeface="Calibri"/>
              </a:rPr>
              <a:t>Toast currently valued at $8 Billion as of Nov 2020, up from a $4.9 Billion valuation in February 2020. </a:t>
            </a:r>
            <a:endParaRPr lang="en-US" sz="1600" b="1" u="sng">
              <a:cs typeface="Calibri"/>
            </a:endParaRPr>
          </a:p>
          <a:p>
            <a:pPr marL="0" indent="0">
              <a:buNone/>
            </a:pPr>
            <a:r>
              <a:rPr lang="en-US" sz="1400" u="sng">
                <a:ea typeface="+mn-lt"/>
                <a:cs typeface="+mn-lt"/>
              </a:rPr>
              <a:t>Assumption from Valuation</a:t>
            </a:r>
          </a:p>
          <a:p>
            <a:r>
              <a:rPr lang="en-US" sz="1400">
                <a:cs typeface="Calibri"/>
              </a:rPr>
              <a:t>Unconfirmed reports that Toasts discussed an IPO that could value the company at 20 Billion.</a:t>
            </a:r>
          </a:p>
          <a:p>
            <a:r>
              <a:rPr lang="en-US" sz="1400">
                <a:cs typeface="Calibri"/>
              </a:rPr>
              <a:t>Many Restaurants joined Toasts platform last year, and the company's revenue grew 109 percent as a result.</a:t>
            </a:r>
          </a:p>
          <a:p>
            <a:r>
              <a:rPr lang="en-US" sz="1400">
                <a:cs typeface="Calibri"/>
              </a:rPr>
              <a:t>Toast's growth is not sustainable with the market being saturated with companies providing the same service.</a:t>
            </a:r>
          </a:p>
          <a:p>
            <a:r>
              <a:rPr lang="en-US" sz="1400">
                <a:cs typeface="Calibri"/>
              </a:rPr>
              <a:t>Toast has a very small share of the overall restaurant industry POS business.</a:t>
            </a:r>
          </a:p>
          <a:p>
            <a:r>
              <a:rPr lang="en-US" sz="1400">
                <a:cs typeface="Calibri"/>
              </a:rPr>
              <a:t>Toast is overpriced and will fizzle by the time they IPO.</a:t>
            </a:r>
          </a:p>
          <a:p>
            <a:pPr marL="0" indent="0">
              <a:buNone/>
            </a:pPr>
            <a:r>
              <a:rPr lang="en-US" sz="1400" u="sng">
                <a:cs typeface="Calibri"/>
              </a:rPr>
              <a:t>Potential Sale Price </a:t>
            </a:r>
          </a:p>
          <a:p>
            <a:pPr marL="285750" indent="-285750"/>
            <a:r>
              <a:rPr lang="en-US" sz="1400">
                <a:cs typeface="Calibri"/>
              </a:rPr>
              <a:t>We think a value of $10 Billion seems more likely and recommend offering $9 Billion.</a:t>
            </a:r>
          </a:p>
          <a:p>
            <a:pPr marL="285750" indent="-285750"/>
            <a:r>
              <a:rPr lang="en-US" sz="1400">
                <a:cs typeface="Calibri"/>
              </a:rPr>
              <a:t>Sale price is determined by Olo, a similar New York Based Company, that operates in the similar part of the restaurant company,  </a:t>
            </a:r>
          </a:p>
          <a:p>
            <a:pPr marL="285750" indent="-285750"/>
            <a:r>
              <a:rPr lang="en-US" sz="1400">
                <a:cs typeface="Calibri"/>
              </a:rPr>
              <a:t>An article, Tech Crunch, revealed that anything above $5 Billion </a:t>
            </a:r>
            <a:r>
              <a:rPr lang="en-US" sz="1400">
                <a:ea typeface="+mn-lt"/>
                <a:cs typeface="+mn-lt"/>
              </a:rPr>
              <a:t>would be cream for them.</a:t>
            </a:r>
            <a:endParaRPr lang="en-US" sz="1400">
              <a:cs typeface="Calibri"/>
            </a:endParaRPr>
          </a:p>
          <a:p>
            <a:pPr marL="285750" indent="-285750"/>
            <a:r>
              <a:rPr lang="en-US" sz="1400">
                <a:ea typeface="+mn-lt"/>
                <a:cs typeface="+mn-lt"/>
              </a:rPr>
              <a:t>Olo revenue in 2020 of $98 million and profits of a little over $3 million. </a:t>
            </a:r>
          </a:p>
          <a:p>
            <a:pPr marL="285750" indent="-285750"/>
            <a:r>
              <a:rPr lang="en-US" sz="1400">
                <a:ea typeface="+mn-lt"/>
                <a:cs typeface="+mn-lt"/>
              </a:rPr>
              <a:t>Olo financial performance is not far-fetched from Toast, with a revenue of $284 million in 2020 from a $260 revenue in 2019. </a:t>
            </a:r>
            <a:endParaRPr lang="en-US" sz="1400">
              <a:cs typeface="Calibri"/>
            </a:endParaRPr>
          </a:p>
          <a:p>
            <a:pPr marL="285750" indent="-285750"/>
            <a:r>
              <a:rPr lang="en-US" sz="1400">
                <a:ea typeface="+mn-lt"/>
                <a:cs typeface="+mn-lt"/>
              </a:rPr>
              <a:t>S-1 filing revealed Olo had a history of loses and was unable to achieve or sustain profitability.</a:t>
            </a:r>
          </a:p>
          <a:p>
            <a:pPr marL="285750" indent="-285750"/>
            <a:r>
              <a:rPr lang="en-US" sz="1400">
                <a:ea typeface="+mn-lt"/>
                <a:cs typeface="+mn-lt"/>
              </a:rPr>
              <a:t>On March 17, 2021, Olo launched their IPO achieving a valuation of $3.6 Billion.</a:t>
            </a:r>
          </a:p>
          <a:p>
            <a:pPr marL="285750" indent="-285750"/>
            <a:endParaRPr lang="en-US" sz="1200">
              <a:cs typeface="Calibri"/>
            </a:endParaRPr>
          </a:p>
          <a:p>
            <a:pPr marL="0" indent="0">
              <a:buNone/>
            </a:pPr>
            <a:endParaRPr lang="en-US" sz="1200">
              <a:cs typeface="Calibri"/>
            </a:endParaRPr>
          </a:p>
          <a:p>
            <a:pPr marL="0" indent="0">
              <a:buNone/>
            </a:pPr>
            <a:endParaRPr lang="en-US" sz="1200">
              <a:cs typeface="Calibri"/>
            </a:endParaRPr>
          </a:p>
          <a:p>
            <a:pPr marL="0" indent="0">
              <a:buNone/>
            </a:pPr>
            <a:endParaRPr lang="en-US" sz="1200">
              <a:cs typeface="Calibri"/>
            </a:endParaRPr>
          </a:p>
          <a:p>
            <a:pPr marL="285750" indent="-285750"/>
            <a:endParaRPr lang="en-US" sz="1200">
              <a:cs typeface="Calibri"/>
            </a:endParaRPr>
          </a:p>
          <a:p>
            <a:pPr marL="285750" indent="-285750"/>
            <a:endParaRPr lang="en-US" sz="1200">
              <a:cs typeface="Calibri"/>
            </a:endParaRPr>
          </a:p>
          <a:p>
            <a:pPr marL="342900" indent="-342900"/>
            <a:endParaRPr lang="en-US" sz="1200" u="sng">
              <a:cs typeface="Calibri"/>
            </a:endParaRPr>
          </a:p>
          <a:p>
            <a:endParaRPr lang="en-US" sz="1200">
              <a:cs typeface="Calibri"/>
            </a:endParaRPr>
          </a:p>
          <a:p>
            <a:endParaRPr lang="en-US" sz="1200">
              <a:cs typeface="Calibri"/>
            </a:endParaRPr>
          </a:p>
          <a:p>
            <a:endParaRPr lang="en-US" sz="1200">
              <a:cs typeface="Calibri"/>
            </a:endParaRPr>
          </a:p>
          <a:p>
            <a:endParaRPr lang="en-US" sz="1200">
              <a:cs typeface="Calibri"/>
            </a:endParaRPr>
          </a:p>
          <a:p>
            <a:endParaRPr lang="en-US" sz="1200">
              <a:cs typeface="Calibri"/>
            </a:endParaRPr>
          </a:p>
          <a:p>
            <a:endParaRPr lang="en-US" sz="1200" u="sng">
              <a:cs typeface="Calibri"/>
            </a:endParaRPr>
          </a:p>
          <a:p>
            <a:pPr marL="0" indent="0">
              <a:buNone/>
            </a:pPr>
            <a:endParaRPr lang="en-US" sz="1200" u="sng">
              <a:cs typeface="Calibri"/>
            </a:endParaRPr>
          </a:p>
          <a:p>
            <a:pPr marL="0" indent="0">
              <a:buNone/>
            </a:pPr>
            <a:endParaRPr lang="en-US" sz="1200">
              <a:cs typeface="Calibri"/>
            </a:endParaRPr>
          </a:p>
          <a:p>
            <a:endParaRPr lang="en-US" sz="1200">
              <a:cs typeface="Calibri"/>
            </a:endParaRPr>
          </a:p>
          <a:p>
            <a:endParaRPr lang="en-US" sz="1200">
              <a:cs typeface="Calibri"/>
            </a:endParaRPr>
          </a:p>
          <a:p>
            <a:endParaRPr lang="en-US" sz="1200">
              <a:cs typeface="Calibri"/>
            </a:endParaRPr>
          </a:p>
          <a:p>
            <a:endParaRPr lang="en-US" sz="1200">
              <a:cs typeface="Calibri"/>
            </a:endParaRPr>
          </a:p>
          <a:p>
            <a:endParaRPr lang="en-US" sz="1200">
              <a:cs typeface="Calibri"/>
            </a:endParaRPr>
          </a:p>
          <a:p>
            <a:endParaRPr lang="en-US" sz="1200">
              <a:cs typeface="Calibri"/>
            </a:endParaRPr>
          </a:p>
          <a:p>
            <a:endParaRPr lang="en-US" sz="1400">
              <a:cs typeface="Calibri"/>
            </a:endParaRPr>
          </a:p>
          <a:p>
            <a:endParaRPr lang="en-US" sz="1400">
              <a:cs typeface="Calibri"/>
            </a:endParaRPr>
          </a:p>
        </p:txBody>
      </p:sp>
    </p:spTree>
    <p:extLst>
      <p:ext uri="{BB962C8B-B14F-4D97-AF65-F5344CB8AC3E}">
        <p14:creationId xmlns:p14="http://schemas.microsoft.com/office/powerpoint/2010/main" val="12254731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ight Triangle 11">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itle 1">
            <a:extLst>
              <a:ext uri="{FF2B5EF4-FFF2-40B4-BE49-F238E27FC236}">
                <a16:creationId xmlns:a16="http://schemas.microsoft.com/office/drawing/2014/main" id="{A7BA4AEE-5EF0-49A6-BC1E-A0EBEEF08C02}"/>
              </a:ext>
            </a:extLst>
          </p:cNvPr>
          <p:cNvSpPr>
            <a:spLocks noGrp="1"/>
          </p:cNvSpPr>
          <p:nvPr>
            <p:ph type="title"/>
          </p:nvPr>
        </p:nvSpPr>
        <p:spPr>
          <a:xfrm>
            <a:off x="836500" y="105788"/>
            <a:ext cx="10515600" cy="505732"/>
          </a:xfrm>
        </p:spPr>
        <p:txBody>
          <a:bodyPr>
            <a:noAutofit/>
          </a:bodyPr>
          <a:lstStyle/>
          <a:p>
            <a:r>
              <a:rPr lang="en-US" sz="3600"/>
              <a:t>Implementation Considerations </a:t>
            </a:r>
          </a:p>
        </p:txBody>
      </p:sp>
      <p:sp>
        <p:nvSpPr>
          <p:cNvPr id="17" name="Content Placeholder 2">
            <a:extLst>
              <a:ext uri="{FF2B5EF4-FFF2-40B4-BE49-F238E27FC236}">
                <a16:creationId xmlns:a16="http://schemas.microsoft.com/office/drawing/2014/main" id="{BF1C075A-C5EE-402D-B2A5-2581087286E0}"/>
              </a:ext>
            </a:extLst>
          </p:cNvPr>
          <p:cNvSpPr>
            <a:spLocks noGrp="1"/>
          </p:cNvSpPr>
          <p:nvPr>
            <p:ph idx="1"/>
          </p:nvPr>
        </p:nvSpPr>
        <p:spPr>
          <a:xfrm>
            <a:off x="469246" y="794651"/>
            <a:ext cx="5631710" cy="4624627"/>
          </a:xfrm>
        </p:spPr>
        <p:txBody>
          <a:bodyPr vert="horz" lIns="91440" tIns="45720" rIns="91440" bIns="45720" rtlCol="0" anchor="t">
            <a:normAutofit fontScale="85000" lnSpcReduction="10000"/>
          </a:bodyPr>
          <a:lstStyle/>
          <a:p>
            <a:r>
              <a:rPr lang="en-US" sz="1800"/>
              <a:t>Communication: </a:t>
            </a:r>
            <a:r>
              <a:rPr lang="en-US" sz="1400"/>
              <a:t>Leadership, Operations, Software developers, Data teams, etc. </a:t>
            </a:r>
          </a:p>
          <a:p>
            <a:pPr lvl="1"/>
            <a:r>
              <a:rPr lang="en-US" sz="1400"/>
              <a:t>Keep Strategies clear</a:t>
            </a:r>
            <a:endParaRPr lang="en-US" sz="1400">
              <a:cs typeface="Calibri"/>
            </a:endParaRPr>
          </a:p>
          <a:p>
            <a:pPr lvl="1"/>
            <a:r>
              <a:rPr lang="en-US" sz="1400"/>
              <a:t>This acquisition is a strategy to Grow Market Share through Improved Relationships with Suppliers </a:t>
            </a:r>
          </a:p>
          <a:p>
            <a:pPr lvl="1"/>
            <a:r>
              <a:rPr lang="en-US" sz="1400"/>
              <a:t>This should integrate growth in markets, products, technology, and resources but should not completely reshape the active corporate strategies or vision in other areas</a:t>
            </a:r>
            <a:endParaRPr lang="en-US" sz="1400">
              <a:cs typeface="Calibri"/>
            </a:endParaRPr>
          </a:p>
          <a:p>
            <a:r>
              <a:rPr lang="en-US" sz="1800"/>
              <a:t>Win-Win: </a:t>
            </a:r>
            <a:r>
              <a:rPr lang="en-US" sz="1400"/>
              <a:t>Ability to Cross-sell and Grow Market Share</a:t>
            </a:r>
            <a:endParaRPr lang="en-US" sz="1400">
              <a:cs typeface="Calibri"/>
            </a:endParaRPr>
          </a:p>
          <a:p>
            <a:r>
              <a:rPr lang="en-US" sz="1800"/>
              <a:t>Culture</a:t>
            </a:r>
            <a:endParaRPr lang="en-US" sz="1800">
              <a:cs typeface="Calibri"/>
            </a:endParaRPr>
          </a:p>
          <a:p>
            <a:pPr lvl="1"/>
            <a:r>
              <a:rPr lang="en-US" sz="1400"/>
              <a:t>Good fit  - Honor the past, must let it evolve on its own</a:t>
            </a:r>
            <a:endParaRPr lang="en-US" sz="1400">
              <a:cs typeface="Calibri"/>
            </a:endParaRPr>
          </a:p>
          <a:p>
            <a:pPr lvl="1"/>
            <a:r>
              <a:rPr lang="en-US" sz="1400"/>
              <a:t>Both are: Fun, open, inclusive, experimental, promote hard-working environments - very restaurant/merchant first minded</a:t>
            </a:r>
            <a:endParaRPr lang="en-US" sz="1400">
              <a:cs typeface="Calibri"/>
            </a:endParaRPr>
          </a:p>
          <a:p>
            <a:pPr lvl="1"/>
            <a:r>
              <a:rPr lang="en-US" sz="1400"/>
              <a:t>Toast: Fortune's 2020 list of Best Places to Work in Technology - "bring your full self to work" and "no ego.“</a:t>
            </a:r>
            <a:endParaRPr lang="en-US" sz="1400">
              <a:cs typeface="Calibri"/>
            </a:endParaRPr>
          </a:p>
          <a:p>
            <a:pPr lvl="1"/>
            <a:r>
              <a:rPr lang="en-US" sz="1400"/>
              <a:t>The “Dashers” can learn from the “Toasters”</a:t>
            </a:r>
            <a:endParaRPr lang="en-US" sz="1400">
              <a:cs typeface="Calibri"/>
            </a:endParaRPr>
          </a:p>
          <a:p>
            <a:r>
              <a:rPr lang="en-US" sz="1600"/>
              <a:t>Integration</a:t>
            </a:r>
            <a:endParaRPr lang="en-US" sz="1600">
              <a:cs typeface="Calibri"/>
            </a:endParaRPr>
          </a:p>
          <a:p>
            <a:pPr lvl="1"/>
            <a:r>
              <a:rPr lang="en-US" sz="1400"/>
              <a:t>Organization structural integration depending on Toast CEO retention</a:t>
            </a:r>
            <a:endParaRPr lang="en-US" sz="1400">
              <a:cs typeface="Calibri"/>
            </a:endParaRPr>
          </a:p>
          <a:p>
            <a:pPr lvl="1"/>
            <a:r>
              <a:rPr lang="en-US" sz="1400"/>
              <a:t>Overlapping Areas: Properly align use of current </a:t>
            </a:r>
            <a:r>
              <a:rPr lang="en-US" sz="1400" err="1"/>
              <a:t>DoorDash</a:t>
            </a:r>
            <a:r>
              <a:rPr lang="en-US" sz="1400"/>
              <a:t> “Storefront” into Toast System and </a:t>
            </a:r>
            <a:r>
              <a:rPr lang="en-US" sz="1400" err="1"/>
              <a:t>DoorDash</a:t>
            </a:r>
            <a:r>
              <a:rPr lang="en-US" sz="1400"/>
              <a:t> service into Toast Delivery Services™</a:t>
            </a:r>
            <a:endParaRPr lang="en-US" sz="1400">
              <a:cs typeface="Calibri"/>
            </a:endParaRPr>
          </a:p>
          <a:p>
            <a:pPr lvl="1"/>
            <a:r>
              <a:rPr lang="en-US" sz="1400"/>
              <a:t>Processing fees (Toast is experimenting with a flat fee) </a:t>
            </a:r>
            <a:endParaRPr lang="en-US" sz="1400">
              <a:cs typeface="Calibri"/>
            </a:endParaRPr>
          </a:p>
          <a:p>
            <a:pPr lvl="1"/>
            <a:r>
              <a:rPr lang="en-US" sz="1400"/>
              <a:t>Collaborate data: Use data from both parties to increase efficiency between the order and food delivered</a:t>
            </a:r>
            <a:endParaRPr lang="en-US" sz="1400">
              <a:cs typeface="Calibri"/>
            </a:endParaRPr>
          </a:p>
          <a:p>
            <a:endParaRPr lang="en-US" sz="1600"/>
          </a:p>
        </p:txBody>
      </p:sp>
      <p:pic>
        <p:nvPicPr>
          <p:cNvPr id="18" name="Picture 17">
            <a:extLst>
              <a:ext uri="{FF2B5EF4-FFF2-40B4-BE49-F238E27FC236}">
                <a16:creationId xmlns:a16="http://schemas.microsoft.com/office/drawing/2014/main" id="{AAC94F91-681A-4BA2-95E7-476C347BD5CF}"/>
              </a:ext>
            </a:extLst>
          </p:cNvPr>
          <p:cNvPicPr>
            <a:picLocks noChangeAspect="1"/>
          </p:cNvPicPr>
          <p:nvPr/>
        </p:nvPicPr>
        <p:blipFill>
          <a:blip r:embed="rId3"/>
          <a:stretch>
            <a:fillRect/>
          </a:stretch>
        </p:blipFill>
        <p:spPr>
          <a:xfrm>
            <a:off x="0" y="5431033"/>
            <a:ext cx="12191999" cy="1425141"/>
          </a:xfrm>
          <a:prstGeom prst="rect">
            <a:avLst/>
          </a:prstGeom>
        </p:spPr>
      </p:pic>
      <p:sp>
        <p:nvSpPr>
          <p:cNvPr id="19" name="Content Placeholder 2">
            <a:extLst>
              <a:ext uri="{FF2B5EF4-FFF2-40B4-BE49-F238E27FC236}">
                <a16:creationId xmlns:a16="http://schemas.microsoft.com/office/drawing/2014/main" id="{EDB45980-A671-43E5-B6F2-F58B59A5FAC3}"/>
              </a:ext>
            </a:extLst>
          </p:cNvPr>
          <p:cNvSpPr txBox="1">
            <a:spLocks/>
          </p:cNvSpPr>
          <p:nvPr/>
        </p:nvSpPr>
        <p:spPr>
          <a:xfrm>
            <a:off x="6094300" y="794650"/>
            <a:ext cx="5452527" cy="4624627"/>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800"/>
              <a:t>Others</a:t>
            </a:r>
          </a:p>
          <a:p>
            <a:pPr lvl="1">
              <a:lnSpc>
                <a:spcPct val="80000"/>
              </a:lnSpc>
            </a:pPr>
            <a:r>
              <a:rPr lang="en-US" sz="1400"/>
              <a:t>Potential push back from restaurant owners frustrated with profitability issues that involve working with third-party services</a:t>
            </a:r>
            <a:endParaRPr lang="en-US" sz="1400">
              <a:cs typeface="Calibri"/>
            </a:endParaRPr>
          </a:p>
          <a:p>
            <a:pPr lvl="1">
              <a:lnSpc>
                <a:spcPct val="80000"/>
              </a:lnSpc>
            </a:pPr>
            <a:r>
              <a:rPr lang="en-US" sz="1400"/>
              <a:t>Toast: Evolved into almost the Swiss Army Knife of restaurant tech platforms so DoorDash could eventually benefit from diversifying into the other areas below</a:t>
            </a:r>
            <a:endParaRPr lang="en-US" sz="1400">
              <a:cs typeface="Calibri"/>
            </a:endParaRPr>
          </a:p>
          <a:p>
            <a:pPr>
              <a:lnSpc>
                <a:spcPct val="100000"/>
              </a:lnSpc>
              <a:spcBef>
                <a:spcPts val="0"/>
              </a:spcBef>
            </a:pPr>
            <a:r>
              <a:rPr lang="en-US" sz="1800"/>
              <a:t>Social Impact</a:t>
            </a:r>
            <a:endParaRPr lang="en-US" sz="1800">
              <a:cs typeface="Calibri"/>
            </a:endParaRPr>
          </a:p>
          <a:p>
            <a:pPr lvl="1">
              <a:lnSpc>
                <a:spcPct val="80000"/>
              </a:lnSpc>
            </a:pPr>
            <a:r>
              <a:rPr lang="en-US" sz="1400"/>
              <a:t>DoorDash and Toast are using their platforms to address food insecurity, hunger, waste, inequality, and accessibility via Project DASH (DoorDash Acts for Sustainability and Hunger) and Toast’s “Enrich the food experience for all” </a:t>
            </a:r>
          </a:p>
          <a:p>
            <a:pPr lvl="1">
              <a:lnSpc>
                <a:spcPct val="80000"/>
              </a:lnSpc>
            </a:pPr>
            <a:r>
              <a:rPr lang="en-US" sz="1400"/>
              <a:t>$165 billion worth of food is wasted every year. 16 million U.S. households go hungry. The strength of what they can do to help will multiply if acquired. </a:t>
            </a:r>
            <a:endParaRPr lang="en-US" sz="1400">
              <a:cs typeface="Calibri"/>
            </a:endParaRPr>
          </a:p>
          <a:p>
            <a:pPr>
              <a:lnSpc>
                <a:spcPct val="100000"/>
              </a:lnSpc>
              <a:spcBef>
                <a:spcPts val="0"/>
              </a:spcBef>
            </a:pPr>
            <a:r>
              <a:rPr lang="en-US" sz="1800"/>
              <a:t>Success Measures</a:t>
            </a:r>
            <a:endParaRPr lang="en-US" sz="1800">
              <a:cs typeface="Calibri"/>
            </a:endParaRPr>
          </a:p>
          <a:p>
            <a:pPr marL="457200" lvl="1" indent="0">
              <a:lnSpc>
                <a:spcPct val="80000"/>
              </a:lnSpc>
              <a:buNone/>
            </a:pPr>
            <a:r>
              <a:rPr lang="en-US" sz="1300"/>
              <a:t>Key Success Metric: Number of new Restaurant Partners</a:t>
            </a:r>
            <a:endParaRPr lang="en-US" sz="1300">
              <a:cs typeface="Calibri"/>
            </a:endParaRPr>
          </a:p>
          <a:p>
            <a:pPr marL="457200" lvl="1" indent="0">
              <a:lnSpc>
                <a:spcPct val="80000"/>
              </a:lnSpc>
              <a:buNone/>
            </a:pPr>
            <a:r>
              <a:rPr lang="en-US" sz="1300"/>
              <a:t>Secondary Metrics:</a:t>
            </a:r>
            <a:endParaRPr lang="en-US" sz="1300">
              <a:cs typeface="Calibri"/>
            </a:endParaRPr>
          </a:p>
          <a:p>
            <a:pPr lvl="1">
              <a:lnSpc>
                <a:spcPct val="80000"/>
              </a:lnSpc>
            </a:pPr>
            <a:r>
              <a:rPr lang="en-US" sz="1400"/>
              <a:t>Partner Satisfaction Score through surveys</a:t>
            </a:r>
            <a:endParaRPr lang="en-US" sz="1400">
              <a:cs typeface="Calibri"/>
            </a:endParaRPr>
          </a:p>
          <a:p>
            <a:pPr lvl="1">
              <a:lnSpc>
                <a:spcPct val="80000"/>
              </a:lnSpc>
            </a:pPr>
            <a:r>
              <a:rPr lang="en-US" sz="1400"/>
              <a:t>% of restaurants increased their order count</a:t>
            </a:r>
            <a:endParaRPr lang="en-US" sz="1400">
              <a:cs typeface="Calibri"/>
            </a:endParaRPr>
          </a:p>
          <a:p>
            <a:pPr lvl="1">
              <a:lnSpc>
                <a:spcPct val="80000"/>
              </a:lnSpc>
            </a:pPr>
            <a:r>
              <a:rPr lang="en-US" sz="1400"/>
              <a:t>% Market Share growth in the restaurant segment (key markets and overall domestic market share) </a:t>
            </a:r>
            <a:endParaRPr lang="en-US" sz="1400">
              <a:cs typeface="Calibri"/>
            </a:endParaRPr>
          </a:p>
          <a:p>
            <a:pPr lvl="1">
              <a:lnSpc>
                <a:spcPct val="80000"/>
              </a:lnSpc>
            </a:pPr>
            <a:r>
              <a:rPr lang="en-US" sz="1400"/>
              <a:t>$ and % Revenue growth in the restaurant segment (key markets and overall)</a:t>
            </a:r>
            <a:endParaRPr lang="en-US" sz="1400">
              <a:cs typeface="Calibri"/>
            </a:endParaRPr>
          </a:p>
          <a:p>
            <a:pPr lvl="1">
              <a:lnSpc>
                <a:spcPct val="80000"/>
              </a:lnSpc>
            </a:pPr>
            <a:r>
              <a:rPr lang="en-US" sz="1400"/>
              <a:t>Maintaining or reducing the number of competitors in markets</a:t>
            </a:r>
            <a:endParaRPr lang="en-US" sz="1400">
              <a:cs typeface="Calibri"/>
            </a:endParaRPr>
          </a:p>
        </p:txBody>
      </p:sp>
    </p:spTree>
    <p:extLst>
      <p:ext uri="{BB962C8B-B14F-4D97-AF65-F5344CB8AC3E}">
        <p14:creationId xmlns:p14="http://schemas.microsoft.com/office/powerpoint/2010/main" val="26242309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F9CCFA-88B5-49BF-AACB-0FBAF6144C31}"/>
              </a:ext>
            </a:extLst>
          </p:cNvPr>
          <p:cNvPicPr>
            <a:picLocks noChangeAspect="1"/>
          </p:cNvPicPr>
          <p:nvPr/>
        </p:nvPicPr>
        <p:blipFill>
          <a:blip r:embed="rId3"/>
          <a:stretch>
            <a:fillRect/>
          </a:stretch>
        </p:blipFill>
        <p:spPr>
          <a:xfrm>
            <a:off x="381000" y="442912"/>
            <a:ext cx="11430000" cy="5972175"/>
          </a:xfrm>
          <a:prstGeom prst="rect">
            <a:avLst/>
          </a:prstGeom>
        </p:spPr>
      </p:pic>
      <p:sp>
        <p:nvSpPr>
          <p:cNvPr id="2" name="Title 1">
            <a:extLst>
              <a:ext uri="{FF2B5EF4-FFF2-40B4-BE49-F238E27FC236}">
                <a16:creationId xmlns:a16="http://schemas.microsoft.com/office/drawing/2014/main" id="{0EDD8694-8F32-4D42-A5ED-347C0516EE8D}"/>
              </a:ext>
            </a:extLst>
          </p:cNvPr>
          <p:cNvSpPr>
            <a:spLocks noGrp="1"/>
          </p:cNvSpPr>
          <p:nvPr>
            <p:ph type="title"/>
          </p:nvPr>
        </p:nvSpPr>
        <p:spPr>
          <a:xfrm>
            <a:off x="838200" y="365125"/>
            <a:ext cx="10481733" cy="1325563"/>
          </a:xfrm>
        </p:spPr>
        <p:style>
          <a:lnRef idx="2">
            <a:schemeClr val="accent3">
              <a:shade val="50000"/>
            </a:schemeClr>
          </a:lnRef>
          <a:fillRef idx="1">
            <a:schemeClr val="accent3"/>
          </a:fillRef>
          <a:effectRef idx="0">
            <a:schemeClr val="accent3"/>
          </a:effectRef>
          <a:fontRef idx="minor">
            <a:schemeClr val="lt1"/>
          </a:fontRef>
        </p:style>
        <p:txBody>
          <a:bodyPr/>
          <a:lstStyle/>
          <a:p>
            <a:pPr algn="ctr"/>
            <a:r>
              <a:rPr lang="en-US"/>
              <a:t>Questions?</a:t>
            </a:r>
          </a:p>
        </p:txBody>
      </p:sp>
    </p:spTree>
    <p:extLst>
      <p:ext uri="{BB962C8B-B14F-4D97-AF65-F5344CB8AC3E}">
        <p14:creationId xmlns:p14="http://schemas.microsoft.com/office/powerpoint/2010/main" val="6521736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10">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2" y="453981"/>
            <a:ext cx="6675120" cy="1877811"/>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 name="Title 4">
            <a:extLst>
              <a:ext uri="{FF2B5EF4-FFF2-40B4-BE49-F238E27FC236}">
                <a16:creationId xmlns:a16="http://schemas.microsoft.com/office/drawing/2014/main" id="{75247180-E0E7-4953-98F3-7D839A4A0791}"/>
              </a:ext>
            </a:extLst>
          </p:cNvPr>
          <p:cNvSpPr>
            <a:spLocks noGrp="1"/>
          </p:cNvSpPr>
          <p:nvPr>
            <p:ph type="title"/>
          </p:nvPr>
        </p:nvSpPr>
        <p:spPr>
          <a:xfrm>
            <a:off x="731520" y="731520"/>
            <a:ext cx="6089904" cy="1426464"/>
          </a:xfrm>
        </p:spPr>
        <p:txBody>
          <a:bodyPr>
            <a:normAutofit/>
          </a:bodyPr>
          <a:lstStyle/>
          <a:p>
            <a:r>
              <a:rPr lang="en-US">
                <a:solidFill>
                  <a:srgbClr val="FFFFFF"/>
                </a:solidFill>
              </a:rPr>
              <a:t>References</a:t>
            </a:r>
          </a:p>
        </p:txBody>
      </p:sp>
      <p:sp>
        <p:nvSpPr>
          <p:cNvPr id="9" name="Rectangle 12">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7100" y="461737"/>
            <a:ext cx="2149361" cy="1870055"/>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Rectangle 14">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768" y="453155"/>
            <a:ext cx="2149358" cy="1878638"/>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 name="Rectangle 16">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80956"/>
            <a:ext cx="11264206"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247A9EF4-78B5-4EEE-A8B9-C9E07D96329B}"/>
              </a:ext>
            </a:extLst>
          </p:cNvPr>
          <p:cNvSpPr>
            <a:spLocks noGrp="1"/>
          </p:cNvSpPr>
          <p:nvPr>
            <p:ph idx="1"/>
          </p:nvPr>
        </p:nvSpPr>
        <p:spPr>
          <a:xfrm>
            <a:off x="731729" y="2575155"/>
            <a:ext cx="10597729" cy="3500305"/>
          </a:xfrm>
        </p:spPr>
        <p:txBody>
          <a:bodyPr anchor="ctr">
            <a:normAutofit/>
          </a:bodyPr>
          <a:lstStyle/>
          <a:p>
            <a:pPr>
              <a:lnSpc>
                <a:spcPct val="100000"/>
              </a:lnSpc>
              <a:spcBef>
                <a:spcPts val="0"/>
              </a:spcBef>
            </a:pPr>
            <a:endParaRPr lang="en-US" altLang="en-US" sz="1000">
              <a:latin typeface="Arial"/>
              <a:cs typeface="Arial"/>
            </a:endParaRPr>
          </a:p>
          <a:p>
            <a:pPr>
              <a:lnSpc>
                <a:spcPct val="100000"/>
              </a:lnSpc>
              <a:spcBef>
                <a:spcPts val="0"/>
              </a:spcBef>
            </a:pPr>
            <a:endParaRPr lang="en-US" altLang="en-US" sz="1000">
              <a:latin typeface="Arial" panose="020B0604020202020204" pitchFamily="34" charset="0"/>
              <a:cs typeface="Arial" panose="020B0604020202020204" pitchFamily="34" charset="0"/>
            </a:endParaRPr>
          </a:p>
          <a:p>
            <a:pPr>
              <a:lnSpc>
                <a:spcPct val="100000"/>
              </a:lnSpc>
              <a:spcBef>
                <a:spcPts val="0"/>
              </a:spcBef>
            </a:pPr>
            <a:endParaRPr lang="en-US" sz="1000">
              <a:cs typeface="Calibri" panose="020F0502020204030204"/>
            </a:endParaRPr>
          </a:p>
        </p:txBody>
      </p:sp>
      <p:sp>
        <p:nvSpPr>
          <p:cNvPr id="15" name="TextBox 14">
            <a:extLst>
              <a:ext uri="{FF2B5EF4-FFF2-40B4-BE49-F238E27FC236}">
                <a16:creationId xmlns:a16="http://schemas.microsoft.com/office/drawing/2014/main" id="{44231D22-4BE0-4335-BB49-3F53091E6453}"/>
              </a:ext>
            </a:extLst>
          </p:cNvPr>
          <p:cNvSpPr txBox="1"/>
          <p:nvPr/>
        </p:nvSpPr>
        <p:spPr>
          <a:xfrm>
            <a:off x="569935" y="2532346"/>
            <a:ext cx="11083445" cy="61247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500" u="sng">
                <a:effectLst/>
                <a:latin typeface="Times New Roman"/>
                <a:ea typeface="Times New Roman" panose="02020603050405020304" pitchFamily="18" charset="0"/>
                <a:cs typeface="Times New Roman"/>
                <a:hlinkClick r:id="rId3">
                  <a:extLst>
                    <a:ext uri="{A12FA001-AC4F-418D-AE19-62706E023703}">
                      <ahyp:hlinkClr xmlns:ahyp="http://schemas.microsoft.com/office/drawing/2018/hyperlinkcolor" val="tx"/>
                    </a:ext>
                  </a:extLst>
                </a:hlinkClick>
              </a:rPr>
              <a:t>http://proxy.library.vcu.edu/login?url=https://www-proquest-com.proxy.library.vcu.edu/wire-feeds/toast-inc-granted-patent-multi-restaurant-facial/docview/2475314788/se-2?accountid=14780</a:t>
            </a:r>
            <a:r>
              <a:rPr lang="en-US" sz="1500">
                <a:latin typeface="Times New Roman"/>
                <a:ea typeface="Times New Roman" panose="02020603050405020304" pitchFamily="18" charset="0"/>
                <a:cs typeface="Times New Roman"/>
              </a:rPr>
              <a:t> </a:t>
            </a:r>
            <a:endParaRPr lang="en-US" sz="1500">
              <a:effectLst/>
              <a:latin typeface="Times New Roman"/>
              <a:ea typeface="Calibri" panose="020F0502020204030204" pitchFamily="34" charset="0"/>
              <a:cs typeface="Times New Roman" panose="02020603050405020304" pitchFamily="18" charset="0"/>
            </a:endParaRPr>
          </a:p>
          <a:p>
            <a:pPr marL="285750" indent="-285750">
              <a:buFont typeface="Arial"/>
              <a:buChar char="•"/>
            </a:pPr>
            <a:r>
              <a:rPr lang="en-US" sz="1500" u="sng">
                <a:effectLst/>
                <a:latin typeface="Calibri"/>
                <a:ea typeface="Calibri" panose="020F0502020204030204" pitchFamily="34" charset="0"/>
                <a:cs typeface="Times New Roman"/>
                <a:hlinkClick r:id="rId4">
                  <a:extLst>
                    <a:ext uri="{A12FA001-AC4F-418D-AE19-62706E023703}">
                      <ahyp:hlinkClr xmlns:ahyp="http://schemas.microsoft.com/office/drawing/2018/hyperlinkcolor" val="tx"/>
                    </a:ext>
                  </a:extLst>
                </a:hlinkClick>
              </a:rPr>
              <a:t>https://www-proquest-com.proxy.library.vcu.edu/docview/2490040239/958D497BC7264A53PQ/1?accountid=14780</a:t>
            </a:r>
            <a:endParaRPr lang="en-US" sz="1500">
              <a:effectLst/>
              <a:latin typeface="Calibri"/>
              <a:ea typeface="Calibri" panose="020F0502020204030204" pitchFamily="34" charset="0"/>
              <a:cs typeface="Times New Roman"/>
            </a:endParaRPr>
          </a:p>
          <a:p>
            <a:pPr marL="285750" indent="-285750">
              <a:buFont typeface="Arial"/>
              <a:buChar char="•"/>
            </a:pPr>
            <a:r>
              <a:rPr lang="en-US" sz="1500" u="sng">
                <a:effectLst/>
                <a:latin typeface="Times New Roman"/>
                <a:ea typeface="Times New Roman" panose="02020603050405020304" pitchFamily="18" charset="0"/>
                <a:cs typeface="Times New Roman"/>
                <a:hlinkClick r:id="rId5">
                  <a:extLst>
                    <a:ext uri="{A12FA001-AC4F-418D-AE19-62706E023703}">
                      <ahyp:hlinkClr xmlns:ahyp="http://schemas.microsoft.com/office/drawing/2018/hyperlinkcolor" val="tx"/>
                    </a:ext>
                  </a:extLst>
                </a:hlinkClick>
              </a:rPr>
              <a:t>https://get.doordash.com/blog/our-commitment-to-you</a:t>
            </a:r>
            <a:endParaRPr lang="en-US" sz="1500">
              <a:effectLst/>
              <a:latin typeface="Times New Roman"/>
              <a:ea typeface="Times New Roman" panose="02020603050405020304" pitchFamily="18" charset="0"/>
              <a:cs typeface="Times New Roman"/>
            </a:endParaRPr>
          </a:p>
          <a:p>
            <a:pPr marL="285750" indent="-285750">
              <a:buFont typeface="Arial"/>
              <a:buChar char="•"/>
            </a:pPr>
            <a:r>
              <a:rPr lang="en-US" sz="1500" u="sng">
                <a:effectLst/>
                <a:latin typeface="Calibri"/>
                <a:ea typeface="Calibri" panose="020F0502020204030204" pitchFamily="34" charset="0"/>
                <a:cs typeface="Times New Roman"/>
                <a:hlinkClick r:id="rId6">
                  <a:extLst>
                    <a:ext uri="{A12FA001-AC4F-418D-AE19-62706E023703}">
                      <ahyp:hlinkClr xmlns:ahyp="http://schemas.microsoft.com/office/drawing/2018/hyperlinkcolor" val="tx"/>
                    </a:ext>
                  </a:extLst>
                </a:hlinkClick>
              </a:rPr>
              <a:t>https://f.hubspotusercontent40.net/hubfs/4312591/Toast%20Mx%20Facing%20Guide%20V3.pdf</a:t>
            </a:r>
            <a:r>
              <a:rPr lang="en-US" sz="1500">
                <a:latin typeface="Calibri"/>
                <a:ea typeface="Calibri" panose="020F0502020204030204" pitchFamily="34" charset="0"/>
                <a:cs typeface="Times New Roman"/>
              </a:rPr>
              <a:t> </a:t>
            </a:r>
            <a:endParaRPr lang="en-US" sz="1500">
              <a:effectLst/>
              <a:latin typeface="Calibri"/>
              <a:ea typeface="Calibri" panose="020F0502020204030204" pitchFamily="34" charset="0"/>
              <a:cs typeface="Times New Roman" panose="02020603050405020304" pitchFamily="18" charset="0"/>
            </a:endParaRPr>
          </a:p>
          <a:p>
            <a:pPr marL="285750" indent="-285750">
              <a:buFont typeface="Arial"/>
              <a:buChar char="•"/>
            </a:pPr>
            <a:r>
              <a:rPr lang="en-US" sz="1500" u="sng">
                <a:effectLst/>
                <a:latin typeface="Calibri"/>
                <a:ea typeface="Calibri" panose="020F0502020204030204" pitchFamily="34" charset="0"/>
                <a:cs typeface="Times New Roman"/>
                <a:hlinkClick r:id="rId7">
                  <a:extLst>
                    <a:ext uri="{A12FA001-AC4F-418D-AE19-62706E023703}">
                      <ahyp:hlinkClr xmlns:ahyp="http://schemas.microsoft.com/office/drawing/2018/hyperlinkcolor" val="tx"/>
                    </a:ext>
                  </a:extLst>
                </a:hlinkClick>
              </a:rPr>
              <a:t>https://www.forbes.com/sites/petercohan/2021/02/22/after-50-april-staff-cut-toast-aiming-for-20b-ipo/?sh=2437caabb318</a:t>
            </a:r>
            <a:endParaRPr lang="en-US" sz="1500" u="sng">
              <a:latin typeface="Calibri"/>
              <a:ea typeface="Calibri" panose="020F0502020204030204" pitchFamily="34" charset="0"/>
              <a:cs typeface="Times New Roman"/>
            </a:endParaRPr>
          </a:p>
          <a:p>
            <a:pPr marL="285750" indent="-285750">
              <a:buFont typeface="Arial"/>
              <a:buChar char="•"/>
            </a:pPr>
            <a:r>
              <a:rPr lang="en-US" sz="1500" u="sng">
                <a:effectLst/>
                <a:latin typeface="Calibri"/>
                <a:ea typeface="Calibri" panose="020F0502020204030204" pitchFamily="34" charset="0"/>
                <a:cs typeface="Times New Roman"/>
                <a:hlinkClick r:id="rId8">
                  <a:extLst>
                    <a:ext uri="{A12FA001-AC4F-418D-AE19-62706E023703}">
                      <ahyp:hlinkClr xmlns:ahyp="http://schemas.microsoft.com/office/drawing/2018/hyperlinkcolor" val="tx"/>
                    </a:ext>
                  </a:extLst>
                </a:hlinkClick>
              </a:rPr>
              <a:t>https://pos.toasttab.com/blog/restaurant-management-software</a:t>
            </a:r>
            <a:r>
              <a:rPr lang="en-US" sz="1500">
                <a:latin typeface="Calibri"/>
                <a:ea typeface="Calibri" panose="020F0502020204030204" pitchFamily="34" charset="0"/>
                <a:cs typeface="Times New Roman"/>
              </a:rPr>
              <a:t> </a:t>
            </a:r>
          </a:p>
          <a:p>
            <a:pPr marL="285750" indent="-285750">
              <a:buFont typeface="Arial"/>
              <a:buChar char="•"/>
            </a:pPr>
            <a:r>
              <a:rPr lang="en-US" sz="1500">
                <a:ea typeface="+mn-lt"/>
                <a:cs typeface="+mn-lt"/>
                <a:hlinkClick r:id="rId9">
                  <a:extLst>
                    <a:ext uri="{A12FA001-AC4F-418D-AE19-62706E023703}">
                      <ahyp:hlinkClr xmlns:ahyp="http://schemas.microsoft.com/office/drawing/2018/hyperlinkcolor" val="tx"/>
                    </a:ext>
                  </a:extLst>
                </a:hlinkClick>
              </a:rPr>
              <a:t>https://www.dominos.com/en/about-pizza/pizza-restaurant/</a:t>
            </a:r>
            <a:endParaRPr lang="en-US" sz="1500">
              <a:ea typeface="+mn-lt"/>
              <a:cs typeface="+mn-lt"/>
            </a:endParaRPr>
          </a:p>
          <a:p>
            <a:pPr marL="285750" indent="-285750">
              <a:buFont typeface="Arial"/>
              <a:buChar char="•"/>
            </a:pPr>
            <a:r>
              <a:rPr lang="en-US" sz="1500">
                <a:ea typeface="+mn-lt"/>
                <a:cs typeface="+mn-lt"/>
                <a:hlinkClick r:id="rId10">
                  <a:extLst>
                    <a:ext uri="{A12FA001-AC4F-418D-AE19-62706E023703}">
                      <ahyp:hlinkClr xmlns:ahyp="http://schemas.microsoft.com/office/drawing/2018/hyperlinkcolor" val="tx"/>
                    </a:ext>
                  </a:extLst>
                </a:hlinkClick>
              </a:rPr>
              <a:t>https://techcrunch.com/2021/02/24/understanding-toasts-expected-ipo-through-the-lens-of-olos-2020-results/</a:t>
            </a:r>
            <a:endParaRPr lang="en-US" sz="1500">
              <a:ea typeface="+mn-lt"/>
              <a:cs typeface="+mn-lt"/>
            </a:endParaRPr>
          </a:p>
          <a:p>
            <a:pPr marL="285750" indent="-285750">
              <a:buFont typeface="Arial"/>
              <a:buChar char="•"/>
            </a:pPr>
            <a:r>
              <a:rPr lang="en-US" sz="1500">
                <a:ea typeface="+mn-lt"/>
                <a:cs typeface="+mn-lt"/>
                <a:hlinkClick r:id="rId11">
                  <a:extLst>
                    <a:ext uri="{A12FA001-AC4F-418D-AE19-62706E023703}">
                      <ahyp:hlinkClr xmlns:ahyp="http://schemas.microsoft.com/office/drawing/2018/hyperlinkcolor" val="tx"/>
                    </a:ext>
                  </a:extLst>
                </a:hlinkClick>
              </a:rPr>
              <a:t>https://www.cnbc.com/2021/03/17/restaurant-tech-firm-olo-shares-soar-more-than-20percent-in-ipo-as-online-ordering-surges.html</a:t>
            </a:r>
            <a:endParaRPr lang="en-US" sz="1500">
              <a:ea typeface="+mn-lt"/>
              <a:cs typeface="Calibri"/>
            </a:endParaRPr>
          </a:p>
          <a:p>
            <a:pPr marL="285750" indent="-285750">
              <a:buFont typeface="Arial"/>
              <a:buChar char="•"/>
            </a:pPr>
            <a:r>
              <a:rPr lang="en-US" sz="1500">
                <a:ea typeface="+mn-lt"/>
                <a:cs typeface="+mn-lt"/>
                <a:hlinkClick r:id="rId12">
                  <a:extLst>
                    <a:ext uri="{A12FA001-AC4F-418D-AE19-62706E023703}">
                      <ahyp:hlinkClr xmlns:ahyp="http://schemas.microsoft.com/office/drawing/2018/hyperlinkcolor" val="tx"/>
                    </a:ext>
                  </a:extLst>
                </a:hlinkClick>
              </a:rPr>
              <a:t>https://www.marketwatch.com/story/olo-maker-of-restaurant-ordering-tech-prices-ipo-at-25-a-share-for-valuation-above-3-billion-11615945340</a:t>
            </a:r>
            <a:endParaRPr lang="en-US" sz="1500">
              <a:ea typeface="+mn-lt"/>
              <a:cs typeface="+mn-lt"/>
            </a:endParaRPr>
          </a:p>
          <a:p>
            <a:pPr marL="285750" indent="-285750">
              <a:buFont typeface="Arial"/>
              <a:buChar char="•"/>
            </a:pPr>
            <a:r>
              <a:rPr lang="en-US" sz="1500">
                <a:ea typeface="+mn-lt"/>
                <a:cs typeface="Calibri"/>
                <a:hlinkClick r:id="rId13">
                  <a:extLst>
                    <a:ext uri="{A12FA001-AC4F-418D-AE19-62706E023703}">
                      <ahyp:hlinkClr xmlns:ahyp="http://schemas.microsoft.com/office/drawing/2018/hyperlinkcolor" val="tx"/>
                    </a:ext>
                  </a:extLst>
                </a:hlinkClick>
              </a:rPr>
              <a:t>https://pos.toasttab.com/about</a:t>
            </a:r>
            <a:r>
              <a:rPr lang="en-US" sz="1500">
                <a:ea typeface="+mn-lt"/>
                <a:cs typeface="Calibri"/>
              </a:rPr>
              <a:t> </a:t>
            </a:r>
          </a:p>
          <a:p>
            <a:pPr marL="285750" indent="-285750">
              <a:buFont typeface="Arial"/>
              <a:buChar char="•"/>
            </a:pPr>
            <a:r>
              <a:rPr lang="en-US" sz="1500">
                <a:ea typeface="+mn-lt"/>
                <a:cs typeface="Calibri"/>
                <a:hlinkClick r:id="rId14">
                  <a:extLst>
                    <a:ext uri="{A12FA001-AC4F-418D-AE19-62706E023703}">
                      <ahyp:hlinkClr xmlns:ahyp="http://schemas.microsoft.com/office/drawing/2018/hyperlinkcolor" val="tx"/>
                    </a:ext>
                  </a:extLst>
                </a:hlinkClick>
              </a:rPr>
              <a:t>https://pos.toasttab.com/products/toast-delivery-services</a:t>
            </a:r>
            <a:r>
              <a:rPr lang="en-US" sz="1500">
                <a:ea typeface="+mn-lt"/>
                <a:cs typeface="Calibri"/>
              </a:rPr>
              <a:t> </a:t>
            </a:r>
          </a:p>
          <a:p>
            <a:pPr marL="285750" indent="-285750">
              <a:buFont typeface="Arial"/>
              <a:buChar char="•"/>
            </a:pPr>
            <a:r>
              <a:rPr lang="en-US" sz="1500">
                <a:ea typeface="+mn-lt"/>
                <a:cs typeface="Calibri"/>
                <a:hlinkClick r:id="rId15">
                  <a:extLst>
                    <a:ext uri="{A12FA001-AC4F-418D-AE19-62706E023703}">
                      <ahyp:hlinkClr xmlns:ahyp="http://schemas.microsoft.com/office/drawing/2018/hyperlinkcolor" val="tx"/>
                    </a:ext>
                  </a:extLst>
                </a:hlinkClick>
              </a:rPr>
              <a:t>https://www.forbes.com/sites/aliciakelso/2020/12/10/now-that-doordash-is-public-heres-how-it-plans-to-be-profitable/?sh=2e301c8b6472</a:t>
            </a:r>
            <a:r>
              <a:rPr lang="en-US" sz="1500">
                <a:ea typeface="+mn-lt"/>
                <a:cs typeface="Calibri"/>
              </a:rPr>
              <a:t> </a:t>
            </a:r>
          </a:p>
          <a:p>
            <a:pPr marL="285750" indent="-285750">
              <a:buFont typeface="Arial"/>
              <a:buChar char="•"/>
            </a:pPr>
            <a:endParaRPr lang="en-US" sz="1600">
              <a:ea typeface="+mn-lt"/>
              <a:cs typeface="Calibri"/>
            </a:endParaRPr>
          </a:p>
          <a:p>
            <a:pPr marL="285750" indent="-285750">
              <a:buFont typeface="Arial"/>
              <a:buChar char="•"/>
            </a:pPr>
            <a:endParaRPr lang="en-US" sz="1600">
              <a:latin typeface="Calibri" panose="020F0502020204030204" pitchFamily="34" charset="0"/>
              <a:ea typeface="+mn-lt"/>
              <a:cs typeface="Calibri" panose="020F0502020204030204"/>
            </a:endParaRPr>
          </a:p>
          <a:p>
            <a:pPr marL="285750" indent="-285750">
              <a:buFont typeface="Arial"/>
              <a:buChar char="•"/>
            </a:pPr>
            <a:endParaRPr lang="en-US" sz="1800">
              <a:effectLst/>
              <a:latin typeface="Calibri" panose="020F0502020204030204" pitchFamily="34" charset="0"/>
              <a:ea typeface="Calibri" panose="020F0502020204030204" pitchFamily="34" charset="0"/>
              <a:cs typeface="Calibri" panose="020F0502020204030204"/>
            </a:endParaRPr>
          </a:p>
          <a:p>
            <a:pPr marL="285750" indent="-285750">
              <a:buFont typeface="Arial"/>
              <a:buChar char="•"/>
            </a:pPr>
            <a:endParaRPr lang="en-US">
              <a:effectLst/>
              <a:latin typeface="Calibri" panose="020F0502020204030204" pitchFamily="34" charset="0"/>
              <a:ea typeface="Calibri" panose="020F0502020204030204" pitchFamily="34" charset="0"/>
              <a:cs typeface="Calibri" panose="020F0502020204030204"/>
            </a:endParaRPr>
          </a:p>
          <a:p>
            <a:pPr marL="171450" indent="-171450">
              <a:buFont typeface="Arial"/>
              <a:buChar char="•"/>
            </a:pPr>
            <a:endParaRPr lang="en-US">
              <a:latin typeface="Calibri" panose="020F0502020204030204" pitchFamily="34" charset="0"/>
              <a:ea typeface="Calibri" panose="020F0502020204030204" pitchFamily="34" charset="0"/>
              <a:cs typeface="Times New Roman"/>
            </a:endParaRPr>
          </a:p>
          <a:p>
            <a:pPr marL="285750" indent="-285750">
              <a:buFont typeface="Arial"/>
              <a:buChar char="•"/>
            </a:pPr>
            <a:endParaRPr lang="en-US">
              <a:latin typeface="Calibri" panose="020F0502020204030204" pitchFamily="34" charset="0"/>
              <a:ea typeface="Calibri" panose="020F0502020204030204" pitchFamily="34" charset="0"/>
              <a:cs typeface="Calibri" panose="020F0502020204030204"/>
            </a:endParaRPr>
          </a:p>
          <a:p>
            <a:pPr marL="171450" indent="-171450">
              <a:buFont typeface="Arial"/>
              <a:buChar char="•"/>
            </a:pPr>
            <a:endParaRPr lang="en-US">
              <a:latin typeface="Calibri" panose="020F0502020204030204" pitchFamily="34" charset="0"/>
              <a:ea typeface="Calibri" panose="020F0502020204030204" pitchFamily="34" charset="0"/>
              <a:cs typeface="Times New Roman" panose="02020603050405020304" pitchFamily="18" charset="0"/>
            </a:endParaRPr>
          </a:p>
          <a:p>
            <a:pPr marL="171450" indent="-171450">
              <a:buFont typeface="Arial"/>
              <a:buChar char="•"/>
            </a:pPr>
            <a:endParaRPr lang="en-US">
              <a:latin typeface="Calibri" panose="020F0502020204030204" pitchFamily="34" charset="0"/>
              <a:ea typeface="Calibri" panose="020F0502020204030204" pitchFamily="34" charset="0"/>
              <a:cs typeface="Times New Roman" panose="02020603050405020304" pitchFamily="18" charset="0"/>
            </a:endParaRPr>
          </a:p>
          <a:p>
            <a:pPr marL="171450" indent="-171450">
              <a:buFont typeface="Arial"/>
              <a:buChar char="•"/>
            </a:pPr>
            <a:endParaRPr lang="en-US" sz="1200">
              <a:latin typeface="Calibri" panose="020F0502020204030204" pitchFamily="34" charset="0"/>
              <a:ea typeface="Calibri" panose="020F0502020204030204" pitchFamily="34" charset="0"/>
              <a:cs typeface="Calibri" panose="020F0502020204030204"/>
            </a:endParaRPr>
          </a:p>
        </p:txBody>
      </p:sp>
    </p:spTree>
    <p:extLst>
      <p:ext uri="{BB962C8B-B14F-4D97-AF65-F5344CB8AC3E}">
        <p14:creationId xmlns:p14="http://schemas.microsoft.com/office/powerpoint/2010/main" val="1891325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B024C-64B0-4A07-BE7A-7BC3A5B171B6}"/>
              </a:ext>
            </a:extLst>
          </p:cNvPr>
          <p:cNvSpPr>
            <a:spLocks noGrp="1"/>
          </p:cNvSpPr>
          <p:nvPr>
            <p:ph type="title"/>
          </p:nvPr>
        </p:nvSpPr>
        <p:spPr>
          <a:xfrm>
            <a:off x="649224" y="629266"/>
            <a:ext cx="5102351" cy="1676603"/>
          </a:xfrm>
        </p:spPr>
        <p:txBody>
          <a:bodyPr vert="horz" lIns="91440" tIns="45720" rIns="91440" bIns="45720" rtlCol="0" anchor="ctr">
            <a:normAutofit/>
          </a:bodyPr>
          <a:lstStyle/>
          <a:p>
            <a:r>
              <a:rPr lang="en-US" err="1"/>
              <a:t>DoorDash</a:t>
            </a:r>
            <a:r>
              <a:rPr lang="en-US"/>
              <a:t> 2021 Q1  Performance </a:t>
            </a:r>
          </a:p>
        </p:txBody>
      </p:sp>
      <p:sp>
        <p:nvSpPr>
          <p:cNvPr id="5" name="TextBox 4">
            <a:extLst>
              <a:ext uri="{FF2B5EF4-FFF2-40B4-BE49-F238E27FC236}">
                <a16:creationId xmlns:a16="http://schemas.microsoft.com/office/drawing/2014/main" id="{38393DD3-4698-489A-A47B-E4F0B1B3CD7B}"/>
              </a:ext>
            </a:extLst>
          </p:cNvPr>
          <p:cNvSpPr txBox="1"/>
          <p:nvPr/>
        </p:nvSpPr>
        <p:spPr>
          <a:xfrm>
            <a:off x="496824" y="1709414"/>
            <a:ext cx="5102351" cy="479017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57150" indent="-228600">
              <a:lnSpc>
                <a:spcPct val="90000"/>
              </a:lnSpc>
              <a:spcAft>
                <a:spcPts val="600"/>
              </a:spcAft>
              <a:buFont typeface="Arial" panose="020B0604020202020204" pitchFamily="34" charset="0"/>
              <a:buChar char="•"/>
            </a:pPr>
            <a:endParaRPr lang="en-US" sz="1100"/>
          </a:p>
          <a:p>
            <a:pPr marL="57150" indent="-228600">
              <a:lnSpc>
                <a:spcPct val="90000"/>
              </a:lnSpc>
              <a:buFont typeface="Arial" panose="020B0604020202020204" pitchFamily="34" charset="0"/>
              <a:buChar char="•"/>
            </a:pPr>
            <a:endParaRPr lang="en-US" sz="1100"/>
          </a:p>
          <a:p>
            <a:pPr>
              <a:lnSpc>
                <a:spcPct val="90000"/>
              </a:lnSpc>
            </a:pPr>
            <a:r>
              <a:rPr lang="en-US" sz="1400" b="1" u="sng"/>
              <a:t>Operational Performance </a:t>
            </a:r>
            <a:endParaRPr lang="en-US" sz="1400" b="1" u="sng">
              <a:cs typeface="Calibri"/>
            </a:endParaRPr>
          </a:p>
          <a:p>
            <a:pPr>
              <a:lnSpc>
                <a:spcPct val="90000"/>
              </a:lnSpc>
            </a:pPr>
            <a:endParaRPr lang="en-US" sz="1400" b="1" u="sng"/>
          </a:p>
          <a:p>
            <a:pPr marL="285750" indent="-228600">
              <a:lnSpc>
                <a:spcPct val="90000"/>
              </a:lnSpc>
              <a:buFont typeface="Arial" panose="020B0604020202020204" pitchFamily="34" charset="0"/>
              <a:buChar char="•"/>
            </a:pPr>
            <a:r>
              <a:rPr lang="en-US" sz="1400"/>
              <a:t>Average order rate among existing consumers increased both Q/Q and Y/Y, ) </a:t>
            </a:r>
            <a:endParaRPr lang="en-US" sz="1400">
              <a:cs typeface="Calibri"/>
            </a:endParaRPr>
          </a:p>
          <a:p>
            <a:pPr marL="285750" indent="-228600">
              <a:lnSpc>
                <a:spcPct val="90000"/>
              </a:lnSpc>
              <a:buFont typeface="Arial" panose="020B0604020202020204" pitchFamily="34" charset="0"/>
              <a:buChar char="•"/>
            </a:pPr>
            <a:r>
              <a:rPr lang="en-US" sz="1400"/>
              <a:t>New consumer cohorts order with more frequency than pre-COVID-19 pandemic historical averages</a:t>
            </a:r>
            <a:endParaRPr lang="en-US" sz="1400">
              <a:cs typeface="Calibri"/>
            </a:endParaRPr>
          </a:p>
          <a:p>
            <a:pPr marL="285750" indent="-228600">
              <a:lnSpc>
                <a:spcPct val="90000"/>
              </a:lnSpc>
              <a:buFont typeface="Arial" panose="020B0604020202020204" pitchFamily="34" charset="0"/>
              <a:buChar char="•"/>
            </a:pPr>
            <a:r>
              <a:rPr lang="en-US" sz="1400" err="1"/>
              <a:t>DoorDash</a:t>
            </a:r>
            <a:r>
              <a:rPr lang="en-US" sz="1400"/>
              <a:t>  acquired new consumers at a pace that was consistent with the prior two quarters. </a:t>
            </a:r>
            <a:endParaRPr lang="en-US" sz="1400">
              <a:cs typeface="Calibri"/>
            </a:endParaRPr>
          </a:p>
          <a:p>
            <a:pPr marL="285750" indent="-228600">
              <a:lnSpc>
                <a:spcPct val="90000"/>
              </a:lnSpc>
              <a:buFont typeface="Arial" panose="020B0604020202020204" pitchFamily="34" charset="0"/>
              <a:buChar char="•"/>
            </a:pPr>
            <a:r>
              <a:rPr lang="en-US" sz="1400" err="1"/>
              <a:t>DoorDash</a:t>
            </a:r>
            <a:r>
              <a:rPr lang="en-US" sz="1400"/>
              <a:t>  more than doubled </a:t>
            </a:r>
            <a:r>
              <a:rPr lang="en-US" sz="1400" err="1"/>
              <a:t>DashPass</a:t>
            </a:r>
            <a:r>
              <a:rPr lang="en-US" sz="1400"/>
              <a:t> subscribers Y/Y and drove </a:t>
            </a:r>
            <a:r>
              <a:rPr lang="en-US" sz="1400" err="1"/>
              <a:t>DashPass</a:t>
            </a:r>
            <a:r>
              <a:rPr lang="en-US" sz="1400"/>
              <a:t> average order frequency for the quarter to an all-time high since launch.</a:t>
            </a:r>
            <a:endParaRPr lang="en-US" sz="1400">
              <a:cs typeface="Calibri"/>
            </a:endParaRPr>
          </a:p>
          <a:p>
            <a:pPr marL="57150" indent="-228600">
              <a:lnSpc>
                <a:spcPct val="90000"/>
              </a:lnSpc>
              <a:buFont typeface="Arial" panose="020B0604020202020204" pitchFamily="34" charset="0"/>
              <a:buChar char="•"/>
            </a:pPr>
            <a:endParaRPr lang="en-US" sz="1400">
              <a:cs typeface="Calibri"/>
            </a:endParaRPr>
          </a:p>
          <a:p>
            <a:pPr>
              <a:lnSpc>
                <a:spcPct val="90000"/>
              </a:lnSpc>
            </a:pPr>
            <a:r>
              <a:rPr lang="en-US" sz="1400" b="1" u="sng"/>
              <a:t>Financial Performance </a:t>
            </a:r>
            <a:endParaRPr lang="en-US" sz="1400">
              <a:cs typeface="Calibri"/>
            </a:endParaRPr>
          </a:p>
          <a:p>
            <a:pPr>
              <a:lnSpc>
                <a:spcPct val="90000"/>
              </a:lnSpc>
            </a:pPr>
            <a:endParaRPr lang="en-US" sz="1400" b="1" u="sng">
              <a:cs typeface="Calibri"/>
            </a:endParaRPr>
          </a:p>
          <a:p>
            <a:pPr marL="285750" indent="-228600">
              <a:lnSpc>
                <a:spcPct val="90000"/>
              </a:lnSpc>
              <a:buFont typeface="Arial" panose="020B0604020202020204" pitchFamily="34" charset="0"/>
              <a:buChar char="•"/>
            </a:pPr>
            <a:r>
              <a:rPr lang="en-US" sz="1400">
                <a:cs typeface="Calibri"/>
              </a:rPr>
              <a:t>Q1 net loss of $110 million or 34 cents per share</a:t>
            </a:r>
            <a:endParaRPr lang="en-US" sz="1400"/>
          </a:p>
          <a:p>
            <a:pPr marL="285750" indent="-228600">
              <a:lnSpc>
                <a:spcPct val="90000"/>
              </a:lnSpc>
              <a:buFont typeface="Arial" panose="020B0604020202020204" pitchFamily="34" charset="0"/>
              <a:buChar char="•"/>
            </a:pPr>
            <a:r>
              <a:rPr lang="en-US" sz="1400"/>
              <a:t>In Q1 2021, Door Dash  grew Total Orders 219% Y/Y to 329 million.</a:t>
            </a:r>
            <a:endParaRPr lang="en-US" sz="1400">
              <a:cs typeface="Calibri"/>
            </a:endParaRPr>
          </a:p>
          <a:p>
            <a:pPr marL="285750" indent="-228600">
              <a:lnSpc>
                <a:spcPct val="90000"/>
              </a:lnSpc>
              <a:buFont typeface="Arial" panose="020B0604020202020204" pitchFamily="34" charset="0"/>
              <a:buChar char="•"/>
            </a:pPr>
            <a:r>
              <a:rPr lang="en-US" sz="1400"/>
              <a:t>Strong growth in Drive revenue drove Q1 2021 revenue up 198% Y/Y to $1.1 billion.</a:t>
            </a:r>
            <a:endParaRPr lang="en-US" sz="1400">
              <a:cs typeface="Calibri"/>
            </a:endParaRPr>
          </a:p>
          <a:p>
            <a:pPr marL="285750" indent="-228600">
              <a:lnSpc>
                <a:spcPct val="90000"/>
              </a:lnSpc>
              <a:buFont typeface="Arial" panose="020B0604020202020204" pitchFamily="34" charset="0"/>
              <a:buChar char="•"/>
            </a:pPr>
            <a:r>
              <a:rPr lang="en-US" sz="1400"/>
              <a:t>Q1 2021 Marketplace gross order value (GOV) grew 222% Y/Y to $9.9 billion. </a:t>
            </a:r>
            <a:endParaRPr lang="en-US" sz="1400">
              <a:cs typeface="Calibri"/>
            </a:endParaRPr>
          </a:p>
          <a:p>
            <a:pPr marL="285750" indent="-228600">
              <a:lnSpc>
                <a:spcPct val="90000"/>
              </a:lnSpc>
              <a:buFont typeface="Arial" panose="020B0604020202020204" pitchFamily="34" charset="0"/>
              <a:buChar char="•"/>
            </a:pPr>
            <a:r>
              <a:rPr lang="en-US" sz="1400"/>
              <a:t>Adjusted Gross Profit declined to 5.3% in Q1 2021 versus 6.6% in Q4 2020 and 5.6% in Q1 2020</a:t>
            </a:r>
            <a:endParaRPr lang="en-US" sz="1400">
              <a:cs typeface="Calibri"/>
            </a:endParaRPr>
          </a:p>
          <a:p>
            <a:pPr marL="57150" indent="-228600">
              <a:lnSpc>
                <a:spcPct val="90000"/>
              </a:lnSpc>
              <a:buFont typeface="Arial" panose="020B0604020202020204" pitchFamily="34" charset="0"/>
              <a:buChar char="•"/>
            </a:pPr>
            <a:endParaRPr lang="en-US" sz="1400">
              <a:cs typeface="Calibri"/>
            </a:endParaRPr>
          </a:p>
          <a:p>
            <a:pPr marL="57150" indent="-228600">
              <a:lnSpc>
                <a:spcPct val="90000"/>
              </a:lnSpc>
              <a:spcAft>
                <a:spcPts val="600"/>
              </a:spcAft>
              <a:buFont typeface="Arial" panose="020B0604020202020204" pitchFamily="34" charset="0"/>
              <a:buChar char="•"/>
            </a:pPr>
            <a:endParaRPr lang="en-US" sz="1400">
              <a:cs typeface="Calibri"/>
            </a:endParaRPr>
          </a:p>
        </p:txBody>
      </p:sp>
      <p:sp>
        <p:nvSpPr>
          <p:cNvPr id="93" name="Rectangle 79">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Chart&#10;&#10;Description automatically generated">
            <a:extLst>
              <a:ext uri="{FF2B5EF4-FFF2-40B4-BE49-F238E27FC236}">
                <a16:creationId xmlns:a16="http://schemas.microsoft.com/office/drawing/2014/main" id="{229E9CB5-785D-4E8F-B098-B79A12DF9BB3}"/>
              </a:ext>
            </a:extLst>
          </p:cNvPr>
          <p:cNvPicPr>
            <a:picLocks noChangeAspect="1"/>
          </p:cNvPicPr>
          <p:nvPr/>
        </p:nvPicPr>
        <p:blipFill>
          <a:blip r:embed="rId3"/>
          <a:stretch>
            <a:fillRect/>
          </a:stretch>
        </p:blipFill>
        <p:spPr>
          <a:xfrm>
            <a:off x="7079260" y="694945"/>
            <a:ext cx="4166056" cy="2322576"/>
          </a:xfrm>
          <a:prstGeom prst="rect">
            <a:avLst/>
          </a:prstGeom>
        </p:spPr>
      </p:pic>
      <p:sp>
        <p:nvSpPr>
          <p:cNvPr id="95"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2" descr="Table&#10;&#10;Description automatically generated">
            <a:extLst>
              <a:ext uri="{FF2B5EF4-FFF2-40B4-BE49-F238E27FC236}">
                <a16:creationId xmlns:a16="http://schemas.microsoft.com/office/drawing/2014/main" id="{27FFD4DB-1FF5-4D22-80D3-CE3501B1012C}"/>
              </a:ext>
            </a:extLst>
          </p:cNvPr>
          <p:cNvPicPr>
            <a:picLocks noChangeAspect="1"/>
          </p:cNvPicPr>
          <p:nvPr/>
        </p:nvPicPr>
        <p:blipFill>
          <a:blip r:embed="rId4"/>
          <a:stretch>
            <a:fillRect/>
          </a:stretch>
        </p:blipFill>
        <p:spPr>
          <a:xfrm>
            <a:off x="7059168" y="4225671"/>
            <a:ext cx="4206240" cy="1314450"/>
          </a:xfrm>
          <a:prstGeom prst="rect">
            <a:avLst/>
          </a:prstGeom>
          <a:effectLst/>
        </p:spPr>
      </p:pic>
    </p:spTree>
    <p:extLst>
      <p:ext uri="{BB962C8B-B14F-4D97-AF65-F5344CB8AC3E}">
        <p14:creationId xmlns:p14="http://schemas.microsoft.com/office/powerpoint/2010/main" val="531466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8104-7121-439C-9040-9F1E4C21BCA7}"/>
              </a:ext>
            </a:extLst>
          </p:cNvPr>
          <p:cNvSpPr>
            <a:spLocks noGrp="1"/>
          </p:cNvSpPr>
          <p:nvPr>
            <p:ph type="title"/>
          </p:nvPr>
        </p:nvSpPr>
        <p:spPr>
          <a:xfrm>
            <a:off x="838200" y="272846"/>
            <a:ext cx="10515600" cy="1325563"/>
          </a:xfrm>
        </p:spPr>
        <p:txBody>
          <a:bodyPr>
            <a:normAutofit/>
          </a:bodyPr>
          <a:lstStyle/>
          <a:p>
            <a:r>
              <a:rPr lang="en-US"/>
              <a:t>DoorDash Growth Strategies</a:t>
            </a:r>
          </a:p>
        </p:txBody>
      </p:sp>
      <p:pic>
        <p:nvPicPr>
          <p:cNvPr id="5" name="Picture 4">
            <a:extLst>
              <a:ext uri="{FF2B5EF4-FFF2-40B4-BE49-F238E27FC236}">
                <a16:creationId xmlns:a16="http://schemas.microsoft.com/office/drawing/2014/main" id="{1393D596-5D9E-4DF5-806F-C15F212503FE}"/>
              </a:ext>
            </a:extLst>
          </p:cNvPr>
          <p:cNvPicPr/>
          <p:nvPr/>
        </p:nvPicPr>
        <p:blipFill rotWithShape="1">
          <a:blip r:embed="rId3">
            <a:extLst>
              <a:ext uri="{28A0092B-C50C-407E-A947-70E740481C1C}">
                <a14:useLocalDpi xmlns:a14="http://schemas.microsoft.com/office/drawing/2010/main" val="0"/>
              </a:ext>
            </a:extLst>
          </a:blip>
          <a:srcRect r="3" b="101"/>
          <a:stretch/>
        </p:blipFill>
        <p:spPr bwMode="auto">
          <a:xfrm>
            <a:off x="735227" y="1438836"/>
            <a:ext cx="4756531" cy="2947318"/>
          </a:xfrm>
          <a:prstGeom prst="rect">
            <a:avLst/>
          </a:prstGeom>
          <a:noFill/>
        </p:spPr>
      </p:pic>
      <p:sp>
        <p:nvSpPr>
          <p:cNvPr id="6" name="Content Placeholder 2">
            <a:extLst>
              <a:ext uri="{FF2B5EF4-FFF2-40B4-BE49-F238E27FC236}">
                <a16:creationId xmlns:a16="http://schemas.microsoft.com/office/drawing/2014/main" id="{D868CA53-42D6-4638-AC8D-7C85752E1D80}"/>
              </a:ext>
            </a:extLst>
          </p:cNvPr>
          <p:cNvSpPr txBox="1">
            <a:spLocks/>
          </p:cNvSpPr>
          <p:nvPr/>
        </p:nvSpPr>
        <p:spPr>
          <a:xfrm>
            <a:off x="6172201" y="4594988"/>
            <a:ext cx="5541743" cy="18591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600" b="1">
                <a:latin typeface="Calibri"/>
                <a:ea typeface="Calibri" panose="020F0502020204030204" pitchFamily="34" charset="0"/>
                <a:cs typeface="Times New Roman"/>
              </a:rPr>
              <a:t>Inorganic Growth Strategies:</a:t>
            </a:r>
          </a:p>
          <a:p>
            <a:pPr>
              <a:spcBef>
                <a:spcPts val="0"/>
              </a:spcBef>
            </a:pPr>
            <a:r>
              <a:rPr lang="en-US" sz="1600">
                <a:latin typeface="Calibri"/>
                <a:ea typeface="Calibri" panose="020F0502020204030204" pitchFamily="34" charset="0"/>
                <a:cs typeface="Times New Roman"/>
              </a:rPr>
              <a:t>Jan 2019</a:t>
            </a:r>
            <a:r>
              <a:rPr lang="en-US" sz="1600">
                <a:ea typeface="Calibri" panose="020F0502020204030204" pitchFamily="34" charset="0"/>
                <a:cs typeface="Times New Roman"/>
              </a:rPr>
              <a:t>: General Motors partnership - </a:t>
            </a:r>
            <a:r>
              <a:rPr lang="en-US" sz="1600">
                <a:latin typeface="Calibri"/>
                <a:ea typeface="Calibri" panose="020F0502020204030204" pitchFamily="34" charset="0"/>
                <a:cs typeface="Times New Roman"/>
              </a:rPr>
              <a:t>Self-Driving Cars</a:t>
            </a:r>
          </a:p>
          <a:p>
            <a:pPr>
              <a:spcBef>
                <a:spcPts val="0"/>
              </a:spcBef>
            </a:pPr>
            <a:r>
              <a:rPr lang="en-US" sz="1600">
                <a:latin typeface="Calibri"/>
                <a:ea typeface="Calibri" panose="020F0502020204030204" pitchFamily="34" charset="0"/>
                <a:cs typeface="Times New Roman"/>
              </a:rPr>
              <a:t>Scotty Labs (Aug 2019 - self-driving and remote-controlled vehicle technology)</a:t>
            </a:r>
          </a:p>
          <a:p>
            <a:pPr>
              <a:spcBef>
                <a:spcPts val="0"/>
              </a:spcBef>
            </a:pPr>
            <a:r>
              <a:rPr lang="en-US" sz="1600">
                <a:latin typeface="Calibri"/>
                <a:ea typeface="Calibri" panose="020F0502020204030204" pitchFamily="34" charset="0"/>
                <a:cs typeface="Times New Roman"/>
              </a:rPr>
              <a:t>Caviar (Oct 2019 - upscale urban-area restaurant delivery)</a:t>
            </a:r>
          </a:p>
          <a:p>
            <a:pPr>
              <a:spcBef>
                <a:spcPts val="0"/>
              </a:spcBef>
            </a:pPr>
            <a:r>
              <a:rPr lang="en-US" sz="1600" err="1">
                <a:latin typeface="Calibri"/>
                <a:ea typeface="Calibri" panose="020F0502020204030204" pitchFamily="34" charset="0"/>
                <a:cs typeface="Times New Roman"/>
              </a:rPr>
              <a:t>Chowbotics</a:t>
            </a:r>
            <a:r>
              <a:rPr lang="en-US" sz="1600">
                <a:latin typeface="Calibri"/>
                <a:ea typeface="Calibri" panose="020F0502020204030204" pitchFamily="34" charset="0"/>
                <a:cs typeface="Times New Roman"/>
              </a:rPr>
              <a:t> (Feb 2021 - food prep automation)</a:t>
            </a:r>
          </a:p>
        </p:txBody>
      </p:sp>
      <p:sp>
        <p:nvSpPr>
          <p:cNvPr id="13" name="Content Placeholder 12">
            <a:extLst>
              <a:ext uri="{FF2B5EF4-FFF2-40B4-BE49-F238E27FC236}">
                <a16:creationId xmlns:a16="http://schemas.microsoft.com/office/drawing/2014/main" id="{F1A81731-DC83-4FEA-87BA-3A3D5C71777E}"/>
              </a:ext>
            </a:extLst>
          </p:cNvPr>
          <p:cNvSpPr>
            <a:spLocks noGrp="1"/>
          </p:cNvSpPr>
          <p:nvPr>
            <p:ph sz="half" idx="1"/>
          </p:nvPr>
        </p:nvSpPr>
        <p:spPr>
          <a:xfrm>
            <a:off x="404262" y="4594988"/>
            <a:ext cx="5615539" cy="1990164"/>
          </a:xfrm>
        </p:spPr>
        <p:txBody>
          <a:bodyPr>
            <a:normAutofit fontScale="47500" lnSpcReduction="20000"/>
          </a:bodyPr>
          <a:lstStyle/>
          <a:p>
            <a:pPr marL="0" indent="0">
              <a:buNone/>
            </a:pPr>
            <a:r>
              <a:rPr lang="en-US" sz="3400"/>
              <a:t>Three core elements: </a:t>
            </a:r>
            <a:r>
              <a:rPr lang="en-US" sz="3400" b="1"/>
              <a:t>More order volume = Everybody wins</a:t>
            </a:r>
          </a:p>
          <a:p>
            <a:r>
              <a:rPr lang="en-US"/>
              <a:t>Acquire more </a:t>
            </a:r>
            <a:r>
              <a:rPr lang="en-US" b="1"/>
              <a:t>merchants</a:t>
            </a:r>
            <a:r>
              <a:rPr lang="en-US"/>
              <a:t> and empower them with more merchant services that help them grow their business</a:t>
            </a:r>
          </a:p>
          <a:p>
            <a:r>
              <a:rPr lang="en-US"/>
              <a:t>Acquire more </a:t>
            </a:r>
            <a:r>
              <a:rPr lang="en-US" b="1"/>
              <a:t>customers</a:t>
            </a:r>
            <a:r>
              <a:rPr lang="en-US"/>
              <a:t> and offer them a restaurant selection and services that drive up engagement and retention</a:t>
            </a:r>
          </a:p>
          <a:p>
            <a:r>
              <a:rPr lang="en-US"/>
              <a:t>Empower </a:t>
            </a:r>
            <a:r>
              <a:rPr lang="en-US" b="1"/>
              <a:t>dashers</a:t>
            </a:r>
            <a:r>
              <a:rPr lang="en-US"/>
              <a:t> with an efficient delivery process so they can deliver more orders per unit of time, with a predictable, transparent way to earn money</a:t>
            </a:r>
          </a:p>
          <a:p>
            <a:pPr marL="0" indent="0">
              <a:buNone/>
            </a:pPr>
            <a:r>
              <a:rPr lang="en-US"/>
              <a:t>Creates economic uplift for all participants</a:t>
            </a:r>
          </a:p>
        </p:txBody>
      </p:sp>
      <p:sp>
        <p:nvSpPr>
          <p:cNvPr id="15" name="Content Placeholder 14">
            <a:extLst>
              <a:ext uri="{FF2B5EF4-FFF2-40B4-BE49-F238E27FC236}">
                <a16:creationId xmlns:a16="http://schemas.microsoft.com/office/drawing/2014/main" id="{0EC33300-D708-4C1C-9AFB-34D87E32E818}"/>
              </a:ext>
            </a:extLst>
          </p:cNvPr>
          <p:cNvSpPr>
            <a:spLocks noGrp="1"/>
          </p:cNvSpPr>
          <p:nvPr>
            <p:ph sz="half" idx="2"/>
          </p:nvPr>
        </p:nvSpPr>
        <p:spPr>
          <a:xfrm>
            <a:off x="6172199" y="1438836"/>
            <a:ext cx="5541745" cy="3156152"/>
          </a:xfrm>
        </p:spPr>
        <p:txBody>
          <a:bodyPr>
            <a:normAutofit fontScale="47500" lnSpcReduction="20000"/>
          </a:bodyPr>
          <a:lstStyle/>
          <a:p>
            <a:pPr marL="0" indent="0">
              <a:spcBef>
                <a:spcPts val="0"/>
              </a:spcBef>
              <a:buNone/>
            </a:pPr>
            <a:r>
              <a:rPr lang="en-US" b="1"/>
              <a:t>Organic </a:t>
            </a:r>
            <a:r>
              <a:rPr lang="en-US" sz="2800" b="1">
                <a:latin typeface="Calibri"/>
                <a:ea typeface="Calibri" panose="020F0502020204030204" pitchFamily="34" charset="0"/>
                <a:cs typeface="Times New Roman"/>
              </a:rPr>
              <a:t>Growth Strategies:</a:t>
            </a:r>
          </a:p>
          <a:p>
            <a:r>
              <a:rPr lang="en-US"/>
              <a:t>2016 - DoorDash Drive: Large ordering/nonfood items </a:t>
            </a:r>
          </a:p>
          <a:p>
            <a:r>
              <a:rPr lang="en-US"/>
              <a:t>April 24, 2018 – Walmart Partnership (Grocery and non-Food Items)</a:t>
            </a:r>
          </a:p>
          <a:p>
            <a:r>
              <a:rPr lang="en-US"/>
              <a:t>Aug 5, 2020 - </a:t>
            </a:r>
            <a:r>
              <a:rPr lang="en-US" err="1"/>
              <a:t>DashMart</a:t>
            </a:r>
            <a:r>
              <a:rPr lang="en-US"/>
              <a:t> (convenience/grocery items)</a:t>
            </a:r>
          </a:p>
          <a:p>
            <a:r>
              <a:rPr lang="en-US"/>
              <a:t>Oct, 2020 – Macy’s (Department store items)</a:t>
            </a:r>
          </a:p>
          <a:p>
            <a:r>
              <a:rPr lang="en-US"/>
              <a:t>Expands Globally: April 30, 2021 (Europe and Japan)</a:t>
            </a:r>
          </a:p>
          <a:p>
            <a:pPr marL="0" indent="0">
              <a:buNone/>
            </a:pPr>
            <a:r>
              <a:rPr lang="en-US" b="1"/>
              <a:t>Tactics:</a:t>
            </a:r>
          </a:p>
          <a:p>
            <a:r>
              <a:rPr lang="en-US"/>
              <a:t>Developed a detailed playbook for rolling out a new market</a:t>
            </a:r>
          </a:p>
          <a:p>
            <a:r>
              <a:rPr lang="en-US"/>
              <a:t>Guidelines on how to approach merchants</a:t>
            </a:r>
          </a:p>
          <a:p>
            <a:r>
              <a:rPr lang="en-US"/>
              <a:t>Checklists of what needs to be done when</a:t>
            </a:r>
          </a:p>
          <a:p>
            <a:r>
              <a:rPr lang="en-US"/>
              <a:t>Provides education for merchants, e.g. how to optimize their dishes for delivery and pick-up, or what to do to attract new customers.</a:t>
            </a:r>
          </a:p>
          <a:p>
            <a:endParaRPr lang="en-US"/>
          </a:p>
        </p:txBody>
      </p:sp>
    </p:spTree>
    <p:extLst>
      <p:ext uri="{BB962C8B-B14F-4D97-AF65-F5344CB8AC3E}">
        <p14:creationId xmlns:p14="http://schemas.microsoft.com/office/powerpoint/2010/main" val="1740844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8" name="Rectangle 75">
            <a:extLst>
              <a:ext uri="{FF2B5EF4-FFF2-40B4-BE49-F238E27FC236}">
                <a16:creationId xmlns:a16="http://schemas.microsoft.com/office/drawing/2014/main" id="{A016CB47-C4D4-4332-9ED0-DBB916252F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54327-A3BB-4301-A2F8-27279550407F}"/>
              </a:ext>
            </a:extLst>
          </p:cNvPr>
          <p:cNvSpPr>
            <a:spLocks noGrp="1"/>
          </p:cNvSpPr>
          <p:nvPr>
            <p:ph type="title"/>
          </p:nvPr>
        </p:nvSpPr>
        <p:spPr>
          <a:xfrm>
            <a:off x="532015" y="3930305"/>
            <a:ext cx="3861960" cy="2437244"/>
          </a:xfrm>
        </p:spPr>
        <p:txBody>
          <a:bodyPr vert="horz" lIns="91440" tIns="45720" rIns="91440" bIns="45720" rtlCol="0" anchor="ctr">
            <a:normAutofit/>
          </a:bodyPr>
          <a:lstStyle/>
          <a:p>
            <a:r>
              <a:rPr lang="en-US" sz="3600"/>
              <a:t>Competitive Assessment of DoorDash Market Space </a:t>
            </a:r>
          </a:p>
        </p:txBody>
      </p:sp>
      <p:sp>
        <p:nvSpPr>
          <p:cNvPr id="99" name="Rectangle 77">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79">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355784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Graphical user interface, application&#10;&#10;Description automatically generated">
            <a:extLst>
              <a:ext uri="{FF2B5EF4-FFF2-40B4-BE49-F238E27FC236}">
                <a16:creationId xmlns:a16="http://schemas.microsoft.com/office/drawing/2014/main" id="{2BD2DF99-7C0F-473D-9433-D3FD64619D93}"/>
              </a:ext>
            </a:extLst>
          </p:cNvPr>
          <p:cNvPicPr>
            <a:picLocks noChangeAspect="1"/>
          </p:cNvPicPr>
          <p:nvPr/>
        </p:nvPicPr>
        <p:blipFill>
          <a:blip r:embed="rId3"/>
          <a:stretch>
            <a:fillRect/>
          </a:stretch>
        </p:blipFill>
        <p:spPr>
          <a:xfrm>
            <a:off x="8002249" y="437122"/>
            <a:ext cx="3335789" cy="2593575"/>
          </a:xfrm>
          <a:prstGeom prst="rect">
            <a:avLst/>
          </a:prstGeom>
        </p:spPr>
      </p:pic>
      <p:pic>
        <p:nvPicPr>
          <p:cNvPr id="9" name="Picture 9" descr="Chart&#10;&#10;Description automatically generated">
            <a:extLst>
              <a:ext uri="{FF2B5EF4-FFF2-40B4-BE49-F238E27FC236}">
                <a16:creationId xmlns:a16="http://schemas.microsoft.com/office/drawing/2014/main" id="{36D806F9-5680-480A-94AE-83A3BDA6205D}"/>
              </a:ext>
            </a:extLst>
          </p:cNvPr>
          <p:cNvPicPr>
            <a:picLocks noChangeAspect="1"/>
          </p:cNvPicPr>
          <p:nvPr/>
        </p:nvPicPr>
        <p:blipFill>
          <a:blip r:embed="rId4"/>
          <a:stretch>
            <a:fillRect/>
          </a:stretch>
        </p:blipFill>
        <p:spPr>
          <a:xfrm>
            <a:off x="688518" y="601192"/>
            <a:ext cx="3699809" cy="2575825"/>
          </a:xfrm>
          <a:prstGeom prst="rect">
            <a:avLst/>
          </a:prstGeom>
        </p:spPr>
      </p:pic>
      <p:pic>
        <p:nvPicPr>
          <p:cNvPr id="4" name="Picture 4" descr="Chart, histogram&#10;&#10;Description automatically generated">
            <a:extLst>
              <a:ext uri="{FF2B5EF4-FFF2-40B4-BE49-F238E27FC236}">
                <a16:creationId xmlns:a16="http://schemas.microsoft.com/office/drawing/2014/main" id="{783B0B12-A34E-4FE1-9590-375C3A531F24}"/>
              </a:ext>
            </a:extLst>
          </p:cNvPr>
          <p:cNvPicPr>
            <a:picLocks noChangeAspect="1"/>
          </p:cNvPicPr>
          <p:nvPr/>
        </p:nvPicPr>
        <p:blipFill>
          <a:blip r:embed="rId5"/>
          <a:stretch>
            <a:fillRect/>
          </a:stretch>
        </p:blipFill>
        <p:spPr>
          <a:xfrm>
            <a:off x="4510609" y="605939"/>
            <a:ext cx="3493099" cy="2474545"/>
          </a:xfrm>
          <a:prstGeom prst="rect">
            <a:avLst/>
          </a:prstGeom>
        </p:spPr>
      </p:pic>
      <p:sp>
        <p:nvSpPr>
          <p:cNvPr id="101" name="Rectangle 81">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635346" y="5126067"/>
            <a:ext cx="219456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B74B292-4BC7-4BFB-BEA2-1ECDCE92D733}"/>
              </a:ext>
            </a:extLst>
          </p:cNvPr>
          <p:cNvSpPr txBox="1"/>
          <p:nvPr/>
        </p:nvSpPr>
        <p:spPr>
          <a:xfrm>
            <a:off x="5162719" y="3265384"/>
            <a:ext cx="6586915" cy="512583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1600" err="1"/>
              <a:t>DoorDash</a:t>
            </a:r>
            <a:r>
              <a:rPr lang="en-US" sz="1600"/>
              <a:t> cites its US market share at 50%, with greater penetration in suburban markets.</a:t>
            </a:r>
            <a:endParaRPr lang="en-US" sz="1600">
              <a:cs typeface="Calibri"/>
            </a:endParaRPr>
          </a:p>
          <a:p>
            <a:pPr marL="285750" indent="-228600">
              <a:lnSpc>
                <a:spcPct val="90000"/>
              </a:lnSpc>
              <a:spcAft>
                <a:spcPts val="600"/>
              </a:spcAft>
              <a:buFont typeface="Arial" panose="020B0604020202020204" pitchFamily="34" charset="0"/>
              <a:buChar char="•"/>
            </a:pPr>
            <a:r>
              <a:rPr lang="en-US" sz="1600"/>
              <a:t>Second graph broadly confirms this assertion, suggesting that </a:t>
            </a:r>
            <a:r>
              <a:rPr lang="en-US" sz="1600" err="1"/>
              <a:t>DoorDash</a:t>
            </a:r>
            <a:r>
              <a:rPr lang="en-US" sz="1600"/>
              <a:t> held 57% of the market as of May 2021.</a:t>
            </a:r>
            <a:endParaRPr lang="en-US" sz="1600">
              <a:cs typeface="Calibri"/>
            </a:endParaRPr>
          </a:p>
          <a:p>
            <a:pPr marL="285750" indent="-228600">
              <a:lnSpc>
                <a:spcPct val="90000"/>
              </a:lnSpc>
              <a:spcAft>
                <a:spcPts val="600"/>
              </a:spcAft>
              <a:buFont typeface="Arial,Sans-Serif" panose="020B0604020202020204" pitchFamily="34" charset="0"/>
              <a:buChar char="•"/>
            </a:pPr>
            <a:r>
              <a:rPr lang="en-US" sz="1600" err="1">
                <a:ea typeface="+mn-lt"/>
                <a:cs typeface="+mn-lt"/>
              </a:rPr>
              <a:t>Doordash</a:t>
            </a:r>
            <a:r>
              <a:rPr lang="en-US" sz="1600">
                <a:ea typeface="+mn-lt"/>
                <a:cs typeface="+mn-lt"/>
              </a:rPr>
              <a:t> Competes with other marketplace companies, grocery delivery services, meal kits, ghost kitchens, and vertically integrated restaurant chains. </a:t>
            </a:r>
          </a:p>
          <a:p>
            <a:pPr marL="285750" indent="-228600">
              <a:lnSpc>
                <a:spcPct val="90000"/>
              </a:lnSpc>
              <a:spcAft>
                <a:spcPts val="600"/>
              </a:spcAft>
              <a:buFont typeface="Arial,Sans-Serif" panose="020B0604020202020204" pitchFamily="34" charset="0"/>
              <a:buChar char="•"/>
            </a:pPr>
            <a:r>
              <a:rPr lang="en-US" sz="1600" err="1">
                <a:ea typeface="+mn-lt"/>
                <a:cs typeface="+mn-lt"/>
              </a:rPr>
              <a:t>DoorDash</a:t>
            </a:r>
            <a:r>
              <a:rPr lang="en-US" sz="1600">
                <a:ea typeface="+mn-lt"/>
                <a:cs typeface="+mn-lt"/>
              </a:rPr>
              <a:t> looks to empower small and medium sized businesses and expand its logistical operations, by competing with white-label ordering platforms, POS systems, third-party logistics providers, and direct online retailers. </a:t>
            </a:r>
          </a:p>
          <a:p>
            <a:pPr marL="285750" indent="-228600">
              <a:lnSpc>
                <a:spcPct val="90000"/>
              </a:lnSpc>
              <a:spcAft>
                <a:spcPts val="600"/>
              </a:spcAft>
              <a:buFont typeface="Arial" panose="020B0604020202020204" pitchFamily="34" charset="0"/>
              <a:buChar char="•"/>
            </a:pPr>
            <a:endParaRPr lang="en-US" sz="1600">
              <a:cs typeface="Calibri"/>
            </a:endParaRPr>
          </a:p>
          <a:p>
            <a:pPr indent="-228600">
              <a:lnSpc>
                <a:spcPct val="90000"/>
              </a:lnSpc>
              <a:spcAft>
                <a:spcPts val="600"/>
              </a:spcAft>
              <a:buFont typeface="Arial" panose="020B0604020202020204" pitchFamily="34" charset="0"/>
              <a:buChar char="•"/>
            </a:pPr>
            <a:endParaRPr lang="en-US" sz="1400"/>
          </a:p>
          <a:p>
            <a:pPr indent="-228600">
              <a:lnSpc>
                <a:spcPct val="90000"/>
              </a:lnSpc>
              <a:spcAft>
                <a:spcPts val="600"/>
              </a:spcAft>
              <a:buFont typeface="Arial" panose="020B0604020202020204" pitchFamily="34" charset="0"/>
              <a:buChar char="•"/>
            </a:pPr>
            <a:endParaRPr lang="en-US" sz="1400">
              <a:cs typeface="Calibri" panose="020F0502020204030204"/>
            </a:endParaRPr>
          </a:p>
          <a:p>
            <a:pPr marL="285750" indent="-228600">
              <a:lnSpc>
                <a:spcPct val="90000"/>
              </a:lnSpc>
              <a:spcAft>
                <a:spcPts val="600"/>
              </a:spcAft>
              <a:buFont typeface="Arial" panose="020B0604020202020204" pitchFamily="34" charset="0"/>
              <a:buChar char="•"/>
            </a:pPr>
            <a:endParaRPr lang="en-US" sz="1400">
              <a:cs typeface="Calibri" panose="020F0502020204030204"/>
            </a:endParaRPr>
          </a:p>
          <a:p>
            <a:pPr indent="-228600">
              <a:lnSpc>
                <a:spcPct val="90000"/>
              </a:lnSpc>
              <a:spcAft>
                <a:spcPts val="600"/>
              </a:spcAft>
              <a:buFont typeface="Arial" panose="020B0604020202020204" pitchFamily="34" charset="0"/>
              <a:buChar char="•"/>
            </a:pPr>
            <a:endParaRPr lang="en-US" sz="1400">
              <a:cs typeface="Calibri" panose="020F0502020204030204"/>
            </a:endParaRPr>
          </a:p>
        </p:txBody>
      </p:sp>
    </p:spTree>
    <p:extLst>
      <p:ext uri="{BB962C8B-B14F-4D97-AF65-F5344CB8AC3E}">
        <p14:creationId xmlns:p14="http://schemas.microsoft.com/office/powerpoint/2010/main" val="1725600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7" name="Freeform: Shape 7">
            <a:extLst>
              <a:ext uri="{FF2B5EF4-FFF2-40B4-BE49-F238E27FC236}">
                <a16:creationId xmlns:a16="http://schemas.microsoft.com/office/drawing/2014/main" id="{025E2AA9-10C9-4A14-BEA3-064CD0131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36816" cy="5254922"/>
          </a:xfrm>
          <a:custGeom>
            <a:avLst/>
            <a:gdLst>
              <a:gd name="connsiteX0" fmla="*/ 0 w 6136816"/>
              <a:gd name="connsiteY0" fmla="*/ 0 h 5254922"/>
              <a:gd name="connsiteX1" fmla="*/ 6136816 w 6136816"/>
              <a:gd name="connsiteY1" fmla="*/ 0 h 5254922"/>
              <a:gd name="connsiteX2" fmla="*/ 6134892 w 6136816"/>
              <a:gd name="connsiteY2" fmla="*/ 111520 h 5254922"/>
              <a:gd name="connsiteX3" fmla="*/ 6066513 w 6136816"/>
              <a:gd name="connsiteY3" fmla="*/ 752995 h 5254922"/>
              <a:gd name="connsiteX4" fmla="*/ 140712 w 6136816"/>
              <a:gd name="connsiteY4" fmla="*/ 5219363 h 5254922"/>
              <a:gd name="connsiteX5" fmla="*/ 0 w 6136816"/>
              <a:gd name="connsiteY5" fmla="*/ 5199534 h 52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6816" h="5254922">
                <a:moveTo>
                  <a:pt x="0" y="0"/>
                </a:moveTo>
                <a:lnTo>
                  <a:pt x="6136816" y="0"/>
                </a:lnTo>
                <a:lnTo>
                  <a:pt x="6134892" y="111520"/>
                </a:lnTo>
                <a:cubicBezTo>
                  <a:pt x="6124961" y="323936"/>
                  <a:pt x="6102367" y="538040"/>
                  <a:pt x="6066513" y="752995"/>
                </a:cubicBezTo>
                <a:cubicBezTo>
                  <a:pt x="5592281" y="3596146"/>
                  <a:pt x="2972232" y="5545369"/>
                  <a:pt x="140712" y="5219363"/>
                </a:cubicBezTo>
                <a:lnTo>
                  <a:pt x="0" y="5199534"/>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9">
            <a:extLst>
              <a:ext uri="{FF2B5EF4-FFF2-40B4-BE49-F238E27FC236}">
                <a16:creationId xmlns:a16="http://schemas.microsoft.com/office/drawing/2014/main" id="{F076F371-EE61-49EA-AA2A-3582C3AC9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863721" cy="4984915"/>
          </a:xfrm>
          <a:custGeom>
            <a:avLst/>
            <a:gdLst>
              <a:gd name="connsiteX0" fmla="*/ 0 w 5863721"/>
              <a:gd name="connsiteY0" fmla="*/ 0 h 4984915"/>
              <a:gd name="connsiteX1" fmla="*/ 5863721 w 5863721"/>
              <a:gd name="connsiteY1" fmla="*/ 0 h 4984915"/>
              <a:gd name="connsiteX2" fmla="*/ 5844576 w 5863721"/>
              <a:gd name="connsiteY2" fmla="*/ 326138 h 4984915"/>
              <a:gd name="connsiteX3" fmla="*/ 5796589 w 5863721"/>
              <a:gd name="connsiteY3" fmla="*/ 693884 h 4984915"/>
              <a:gd name="connsiteX4" fmla="*/ 148386 w 5863721"/>
              <a:gd name="connsiteY4" fmla="*/ 4951022 h 4984915"/>
              <a:gd name="connsiteX5" fmla="*/ 0 w 5863721"/>
              <a:gd name="connsiteY5" fmla="*/ 4930112 h 498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63721" h="4984915">
                <a:moveTo>
                  <a:pt x="0" y="0"/>
                </a:moveTo>
                <a:lnTo>
                  <a:pt x="5863721" y="0"/>
                </a:lnTo>
                <a:lnTo>
                  <a:pt x="5844576" y="326138"/>
                </a:lnTo>
                <a:cubicBezTo>
                  <a:pt x="5833049" y="448313"/>
                  <a:pt x="5817094" y="570952"/>
                  <a:pt x="5796589" y="693884"/>
                </a:cubicBezTo>
                <a:cubicBezTo>
                  <a:pt x="5344573" y="3403845"/>
                  <a:pt x="2847261" y="5261756"/>
                  <a:pt x="148386" y="4951022"/>
                </a:cubicBezTo>
                <a:lnTo>
                  <a:pt x="0" y="4930112"/>
                </a:ln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3B384E9-408A-43EE-AFF3-4BB157997AB7}"/>
              </a:ext>
            </a:extLst>
          </p:cNvPr>
          <p:cNvSpPr>
            <a:spLocks noGrp="1"/>
          </p:cNvSpPr>
          <p:nvPr>
            <p:ph type="title"/>
          </p:nvPr>
        </p:nvSpPr>
        <p:spPr>
          <a:xfrm>
            <a:off x="301464" y="365125"/>
            <a:ext cx="4527254" cy="3117038"/>
          </a:xfrm>
        </p:spPr>
        <p:txBody>
          <a:bodyPr anchor="ctr">
            <a:normAutofit/>
          </a:bodyPr>
          <a:lstStyle/>
          <a:p>
            <a:r>
              <a:rPr lang="en-US" err="1"/>
              <a:t>DoorDash</a:t>
            </a:r>
            <a:r>
              <a:rPr lang="en-US"/>
              <a:t> Vision Statement &amp; Proposed Growth Strategies</a:t>
            </a:r>
          </a:p>
        </p:txBody>
      </p:sp>
      <p:sp>
        <p:nvSpPr>
          <p:cNvPr id="3" name="Content Placeholder 2">
            <a:extLst>
              <a:ext uri="{FF2B5EF4-FFF2-40B4-BE49-F238E27FC236}">
                <a16:creationId xmlns:a16="http://schemas.microsoft.com/office/drawing/2014/main" id="{F27B824E-33A3-43A3-B338-2F079DC8EEE6}"/>
              </a:ext>
            </a:extLst>
          </p:cNvPr>
          <p:cNvSpPr>
            <a:spLocks noGrp="1"/>
          </p:cNvSpPr>
          <p:nvPr>
            <p:ph idx="1"/>
          </p:nvPr>
        </p:nvSpPr>
        <p:spPr>
          <a:xfrm>
            <a:off x="6374219" y="764107"/>
            <a:ext cx="5400779" cy="5853290"/>
          </a:xfrm>
        </p:spPr>
        <p:txBody>
          <a:bodyPr vert="horz" lIns="91440" tIns="45720" rIns="91440" bIns="45720" rtlCol="0" anchor="ctr">
            <a:normAutofit fontScale="92500"/>
          </a:bodyPr>
          <a:lstStyle/>
          <a:p>
            <a:pPr marL="0" indent="0">
              <a:buNone/>
            </a:pPr>
            <a:r>
              <a:rPr lang="en-US" sz="2600" u="sng"/>
              <a:t>DoorDash Vision Statement</a:t>
            </a:r>
          </a:p>
          <a:p>
            <a:pPr marL="0" indent="0">
              <a:buNone/>
            </a:pPr>
            <a:r>
              <a:rPr lang="en-US" sz="2600"/>
              <a:t>“Our vision - which will take decades to realize - is to build a last-mile logistics platform, create a set of services to grow a merchants sales, and produce a membership program that connects consumers to the merchants that sustain them” </a:t>
            </a:r>
            <a:endParaRPr lang="en-US" sz="2600">
              <a:cs typeface="Calibri" panose="020F0502020204030204"/>
            </a:endParaRPr>
          </a:p>
          <a:p>
            <a:pPr marL="0" indent="0">
              <a:buNone/>
            </a:pPr>
            <a:endParaRPr lang="en-US" sz="2600">
              <a:ea typeface="+mn-lt"/>
              <a:cs typeface="+mn-lt"/>
            </a:endParaRPr>
          </a:p>
          <a:p>
            <a:pPr marL="0" indent="0">
              <a:buNone/>
            </a:pPr>
            <a:r>
              <a:rPr lang="en-US" sz="2600" u="sng">
                <a:ea typeface="+mn-lt"/>
                <a:cs typeface="+mn-lt"/>
              </a:rPr>
              <a:t>Proposed Growth Strategies</a:t>
            </a:r>
          </a:p>
          <a:p>
            <a:r>
              <a:rPr lang="en-US" sz="2600">
                <a:ea typeface="+mn-lt"/>
                <a:cs typeface="+mn-lt"/>
              </a:rPr>
              <a:t>Improve Customer Satisfaction</a:t>
            </a:r>
          </a:p>
          <a:p>
            <a:r>
              <a:rPr lang="en-US" sz="2600">
                <a:ea typeface="+mn-lt"/>
                <a:cs typeface="+mn-lt"/>
              </a:rPr>
              <a:t>Grow Market Share through Improved Relationships with Suppliers</a:t>
            </a:r>
          </a:p>
          <a:p>
            <a:r>
              <a:rPr lang="en-US" sz="2600">
                <a:ea typeface="+mn-lt"/>
                <a:cs typeface="+mn-lt"/>
              </a:rPr>
              <a:t>Diversification of Services through Increased Retail Partnerships</a:t>
            </a:r>
          </a:p>
          <a:p>
            <a:endParaRPr lang="en-US" sz="2100">
              <a:cs typeface="Calibri"/>
            </a:endParaRPr>
          </a:p>
        </p:txBody>
      </p:sp>
      <p:sp>
        <p:nvSpPr>
          <p:cNvPr id="6" name="Content Placeholder 2">
            <a:extLst>
              <a:ext uri="{FF2B5EF4-FFF2-40B4-BE49-F238E27FC236}">
                <a16:creationId xmlns:a16="http://schemas.microsoft.com/office/drawing/2014/main" id="{2D3BB9CA-E1CA-4B98-8AD7-D4B8596C5BEB}"/>
              </a:ext>
            </a:extLst>
          </p:cNvPr>
          <p:cNvSpPr txBox="1">
            <a:spLocks/>
          </p:cNvSpPr>
          <p:nvPr/>
        </p:nvSpPr>
        <p:spPr>
          <a:xfrm>
            <a:off x="559981" y="5537571"/>
            <a:ext cx="5303741" cy="1079826"/>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a:ea typeface="+mn-lt"/>
                <a:cs typeface="+mn-lt"/>
              </a:rPr>
              <a:t>“</a:t>
            </a:r>
            <a:r>
              <a:rPr lang="en-US" sz="2400" err="1">
                <a:ea typeface="+mn-lt"/>
                <a:cs typeface="+mn-lt"/>
              </a:rPr>
              <a:t>Underpenetration</a:t>
            </a:r>
            <a:r>
              <a:rPr lang="en-US" sz="2400">
                <a:ea typeface="+mn-lt"/>
                <a:cs typeface="+mn-lt"/>
              </a:rPr>
              <a:t> of e-commerce in the foodservice space provides the biggest tailwind for the company” – DoorDash President</a:t>
            </a:r>
          </a:p>
        </p:txBody>
      </p:sp>
    </p:spTree>
    <p:extLst>
      <p:ext uri="{BB962C8B-B14F-4D97-AF65-F5344CB8AC3E}">
        <p14:creationId xmlns:p14="http://schemas.microsoft.com/office/powerpoint/2010/main" val="1001973527"/>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55A8C-E8E9-4A5A-BD62-89088F2C9572}"/>
              </a:ext>
            </a:extLst>
          </p:cNvPr>
          <p:cNvSpPr>
            <a:spLocks noGrp="1"/>
          </p:cNvSpPr>
          <p:nvPr>
            <p:ph type="title"/>
          </p:nvPr>
        </p:nvSpPr>
        <p:spPr>
          <a:xfrm>
            <a:off x="1653363" y="365760"/>
            <a:ext cx="9367203" cy="1188720"/>
          </a:xfrm>
        </p:spPr>
        <p:txBody>
          <a:bodyPr>
            <a:noAutofit/>
          </a:bodyPr>
          <a:lstStyle/>
          <a:p>
            <a:pPr algn="ctr"/>
            <a:r>
              <a:rPr lang="en-US" sz="4200" b="1"/>
              <a:t>Strategy: Grow Market Share through Improved Relationships with Restaurants</a:t>
            </a:r>
          </a:p>
        </p:txBody>
      </p:sp>
      <p:sp>
        <p:nvSpPr>
          <p:cNvPr id="10" name="Freeform: Shape 9">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5">
              <a:lumMod val="100000"/>
              <a:lumOff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Content Placeholder 4">
            <a:extLst>
              <a:ext uri="{FF2B5EF4-FFF2-40B4-BE49-F238E27FC236}">
                <a16:creationId xmlns:a16="http://schemas.microsoft.com/office/drawing/2014/main" id="{A14E48AC-ACB3-443B-8631-0600C0C351E5}"/>
              </a:ext>
            </a:extLst>
          </p:cNvPr>
          <p:cNvSpPr>
            <a:spLocks noGrp="1"/>
          </p:cNvSpPr>
          <p:nvPr>
            <p:ph idx="1"/>
          </p:nvPr>
        </p:nvSpPr>
        <p:spPr>
          <a:xfrm>
            <a:off x="1145628" y="1920240"/>
            <a:ext cx="10457793" cy="4033850"/>
          </a:xfrm>
        </p:spPr>
        <p:txBody>
          <a:bodyPr anchor="t">
            <a:normAutofit lnSpcReduction="10000"/>
          </a:bodyPr>
          <a:lstStyle/>
          <a:p>
            <a:pPr marL="0" indent="0">
              <a:buNone/>
            </a:pPr>
            <a:r>
              <a:rPr lang="en-US" sz="2000" b="1"/>
              <a:t>Strategy Goals: To gain share from the “Buy Local” consumer segment, shift share from other delivery services, and reduce the odds of new local competition entering the market</a:t>
            </a:r>
          </a:p>
          <a:p>
            <a:pPr marL="800100" lvl="1" indent="-342900">
              <a:buFont typeface="+mj-lt"/>
              <a:buAutoNum type="arabicPeriod"/>
            </a:pPr>
            <a:r>
              <a:rPr lang="en-US" sz="1600">
                <a:cs typeface="Calibri"/>
              </a:rPr>
              <a:t>In our survey of 333 Richmond residents, 35% of those preferring curbside, and 88% of those preferring local delivery, said that “supporting local” or “better for restaurants” was a motivation.  We believe restaurants have influence over these customers.  Nationally published surveys and research show similar results</a:t>
            </a:r>
          </a:p>
          <a:p>
            <a:pPr marL="800100" lvl="1" indent="-342900">
              <a:buFont typeface="+mj-lt"/>
              <a:buAutoNum type="arabicPeriod"/>
            </a:pPr>
            <a:r>
              <a:rPr lang="en-US" sz="1600"/>
              <a:t>States are making it illegal to list a restaurant on 3</a:t>
            </a:r>
            <a:r>
              <a:rPr lang="en-US" sz="1600" baseline="30000"/>
              <a:t>rd</a:t>
            </a:r>
            <a:r>
              <a:rPr lang="en-US" sz="1600"/>
              <a:t> party delivery sites without  restaurant permission making the relationship with restaurants more important.  DoorDash needs to act quickly to keep restaurants on their site</a:t>
            </a:r>
            <a:endParaRPr lang="en-US" sz="1600">
              <a:cs typeface="Calibri"/>
            </a:endParaRPr>
          </a:p>
          <a:p>
            <a:pPr marL="800100" lvl="1" indent="-342900">
              <a:buFont typeface="+mj-lt"/>
              <a:buAutoNum type="arabicPeriod"/>
            </a:pPr>
            <a:r>
              <a:rPr lang="en-US" sz="1600"/>
              <a:t>DoorDash forming strong relationships with restaurants, and adding value to their business proposition, could prevent a new local delivery service from entering the market or prevent restaurant owners from forming a local coop food delivery service</a:t>
            </a:r>
            <a:endParaRPr lang="en-US" sz="1600" b="1"/>
          </a:p>
          <a:p>
            <a:r>
              <a:rPr lang="en-US" sz="2000"/>
              <a:t>Tactic: Monthly Cash Back Program (</a:t>
            </a:r>
            <a:r>
              <a:rPr lang="en-US" sz="2000" err="1"/>
              <a:t>DashBack</a:t>
            </a:r>
            <a:r>
              <a:rPr lang="en-US" sz="2000"/>
              <a:t>) for restaurants</a:t>
            </a:r>
          </a:p>
          <a:p>
            <a:pPr lvl="1"/>
            <a:r>
              <a:rPr lang="en-US" sz="1600"/>
              <a:t>Rewards restaurants for increasing the number of orders through DoorDash by returning a growing portion of their commissions monthly, based on order volume</a:t>
            </a:r>
          </a:p>
          <a:p>
            <a:pPr lvl="1"/>
            <a:r>
              <a:rPr lang="en-US" sz="1600"/>
              <a:t>Motivates restaurants to support DoorDash without removing their ability to get exposure, and additional orders, from other sites.  By listing only DoorDash on their website, menu, and social media, share will shift from other 3</a:t>
            </a:r>
            <a:r>
              <a:rPr lang="en-US" sz="1600" baseline="30000"/>
              <a:t>rd</a:t>
            </a:r>
            <a:r>
              <a:rPr lang="en-US" sz="1600"/>
              <a:t> party sites to DoorDash</a:t>
            </a:r>
          </a:p>
          <a:p>
            <a:pPr marL="457200" lvl="1" indent="0">
              <a:buNone/>
            </a:pPr>
            <a:endParaRPr lang="en-US" sz="1600"/>
          </a:p>
          <a:p>
            <a:pPr marL="0" indent="0">
              <a:buNone/>
            </a:pPr>
            <a:endParaRPr lang="en-US" sz="1500"/>
          </a:p>
          <a:p>
            <a:pPr marL="0" indent="0">
              <a:buNone/>
            </a:pPr>
            <a:endParaRPr lang="en-US" sz="1500"/>
          </a:p>
        </p:txBody>
      </p:sp>
      <p:pic>
        <p:nvPicPr>
          <p:cNvPr id="9" name="Picture 8">
            <a:extLst>
              <a:ext uri="{FF2B5EF4-FFF2-40B4-BE49-F238E27FC236}">
                <a16:creationId xmlns:a16="http://schemas.microsoft.com/office/drawing/2014/main" id="{B8EA83C9-9083-416C-8335-30A9DDF8E91F}"/>
              </a:ext>
            </a:extLst>
          </p:cNvPr>
          <p:cNvPicPr>
            <a:picLocks noChangeAspect="1"/>
          </p:cNvPicPr>
          <p:nvPr/>
        </p:nvPicPr>
        <p:blipFill>
          <a:blip r:embed="rId3"/>
          <a:stretch>
            <a:fillRect/>
          </a:stretch>
        </p:blipFill>
        <p:spPr>
          <a:xfrm>
            <a:off x="1145628" y="5954091"/>
            <a:ext cx="3802034" cy="763182"/>
          </a:xfrm>
          <a:prstGeom prst="rect">
            <a:avLst/>
          </a:prstGeom>
        </p:spPr>
      </p:pic>
      <p:sp>
        <p:nvSpPr>
          <p:cNvPr id="16" name="TextBox 15">
            <a:extLst>
              <a:ext uri="{FF2B5EF4-FFF2-40B4-BE49-F238E27FC236}">
                <a16:creationId xmlns:a16="http://schemas.microsoft.com/office/drawing/2014/main" id="{65CD1423-3CC0-4CB5-BC81-1633363C576C}"/>
              </a:ext>
            </a:extLst>
          </p:cNvPr>
          <p:cNvSpPr txBox="1"/>
          <p:nvPr/>
        </p:nvSpPr>
        <p:spPr>
          <a:xfrm>
            <a:off x="4947662" y="5943600"/>
            <a:ext cx="6729331" cy="773673"/>
          </a:xfrm>
          <a:prstGeom prst="rect">
            <a:avLst/>
          </a:prstGeom>
          <a:solidFill>
            <a:schemeClr val="accent5">
              <a:lumMod val="60000"/>
              <a:lumOff val="40000"/>
            </a:schemeClr>
          </a:solidFill>
        </p:spPr>
        <p:txBody>
          <a:bodyPr wrap="square" rtlCol="0">
            <a:spAutoFit/>
          </a:bodyPr>
          <a:lstStyle/>
          <a:p>
            <a:pPr marL="0" marR="0">
              <a:lnSpc>
                <a:spcPct val="107000"/>
              </a:lnSpc>
              <a:spcBef>
                <a:spcPts val="0"/>
              </a:spcBef>
              <a:spcAft>
                <a:spcPts val="0"/>
              </a:spcAft>
              <a:tabLst>
                <a:tab pos="777240" algn="l"/>
              </a:tabLst>
            </a:pPr>
            <a:r>
              <a:rPr lang="en-US" sz="1400">
                <a:effectLst/>
                <a:latin typeface="Calibri" panose="020F0502020204030204" pitchFamily="34" charset="0"/>
                <a:ea typeface="Calibri" panose="020F0502020204030204" pitchFamily="34" charset="0"/>
                <a:cs typeface="Times New Roman" panose="02020603050405020304" pitchFamily="18" charset="0"/>
              </a:rPr>
              <a:t>We're there for you 24/7/365 for live chat, email, and phone support. Use your DoorDash </a:t>
            </a:r>
          </a:p>
          <a:p>
            <a:pPr marL="0" marR="0">
              <a:lnSpc>
                <a:spcPct val="107000"/>
              </a:lnSpc>
              <a:spcBef>
                <a:spcPts val="0"/>
              </a:spcBef>
              <a:spcAft>
                <a:spcPts val="0"/>
              </a:spcAft>
              <a:tabLst>
                <a:tab pos="777240" algn="l"/>
              </a:tabLst>
            </a:pPr>
            <a:r>
              <a:rPr lang="en-US" sz="1400">
                <a:effectLst/>
                <a:latin typeface="Calibri" panose="020F0502020204030204" pitchFamily="34" charset="0"/>
                <a:ea typeface="Calibri" panose="020F0502020204030204" pitchFamily="34" charset="0"/>
                <a:cs typeface="Times New Roman" panose="02020603050405020304" pitchFamily="18" charset="0"/>
              </a:rPr>
              <a:t>Tablet and POS integrations to fulfill orders with your back of house, and the Merchant </a:t>
            </a:r>
          </a:p>
          <a:p>
            <a:pPr marL="0" marR="0">
              <a:lnSpc>
                <a:spcPct val="107000"/>
              </a:lnSpc>
              <a:spcBef>
                <a:spcPts val="0"/>
              </a:spcBef>
              <a:spcAft>
                <a:spcPts val="800"/>
              </a:spcAft>
              <a:tabLst>
                <a:tab pos="777240" algn="l"/>
              </a:tabLst>
            </a:pPr>
            <a:r>
              <a:rPr lang="en-US" sz="1400">
                <a:effectLst/>
                <a:latin typeface="Calibri" panose="020F0502020204030204" pitchFamily="34" charset="0"/>
                <a:ea typeface="Calibri" panose="020F0502020204030204" pitchFamily="34" charset="0"/>
                <a:cs typeface="Times New Roman" panose="02020603050405020304" pitchFamily="18" charset="0"/>
              </a:rPr>
              <a:t>Portal to manage your menu, analyze sales, and respond to customer ratings.</a:t>
            </a:r>
          </a:p>
        </p:txBody>
      </p:sp>
    </p:spTree>
    <p:extLst>
      <p:ext uri="{BB962C8B-B14F-4D97-AF65-F5344CB8AC3E}">
        <p14:creationId xmlns:p14="http://schemas.microsoft.com/office/powerpoint/2010/main" val="4012111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AEDA5D28-5DD0-4E0E-9FFD-240B42BE3613}"/>
              </a:ext>
            </a:extLst>
          </p:cNvPr>
          <p:cNvSpPr>
            <a:spLocks noGrp="1"/>
          </p:cNvSpPr>
          <p:nvPr>
            <p:ph type="title"/>
          </p:nvPr>
        </p:nvSpPr>
        <p:spPr>
          <a:xfrm>
            <a:off x="867507" y="150203"/>
            <a:ext cx="3640760" cy="1351330"/>
          </a:xfrm>
        </p:spPr>
        <p:txBody>
          <a:bodyPr>
            <a:normAutofit/>
          </a:bodyPr>
          <a:lstStyle/>
          <a:p>
            <a:r>
              <a:rPr lang="en-US" b="1"/>
              <a:t>Who is Toast?</a:t>
            </a:r>
          </a:p>
        </p:txBody>
      </p:sp>
      <p:sp>
        <p:nvSpPr>
          <p:cNvPr id="56" name="Freeform: Shape 55">
            <a:extLst>
              <a:ext uri="{FF2B5EF4-FFF2-40B4-BE49-F238E27FC236}">
                <a16:creationId xmlns:a16="http://schemas.microsoft.com/office/drawing/2014/main" id="{05C7EBC3-4672-4DAB-81C2-58661FAFA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8805" y="-2"/>
            <a:ext cx="6013194" cy="1511304"/>
          </a:xfrm>
          <a:custGeom>
            <a:avLst/>
            <a:gdLst>
              <a:gd name="connsiteX0" fmla="*/ 4545473 w 6013194"/>
              <a:gd name="connsiteY0" fmla="*/ 0 h 1511304"/>
              <a:gd name="connsiteX1" fmla="*/ 6013194 w 6013194"/>
              <a:gd name="connsiteY1" fmla="*/ 0 h 1511304"/>
              <a:gd name="connsiteX2" fmla="*/ 6013194 w 6013194"/>
              <a:gd name="connsiteY2" fmla="*/ 1508760 h 1511304"/>
              <a:gd name="connsiteX3" fmla="*/ 4545474 w 6013194"/>
              <a:gd name="connsiteY3" fmla="*/ 1508760 h 1511304"/>
              <a:gd name="connsiteX4" fmla="*/ 4545474 w 6013194"/>
              <a:gd name="connsiteY4" fmla="*/ 1511304 h 1511304"/>
              <a:gd name="connsiteX5" fmla="*/ 0 w 6013194"/>
              <a:gd name="connsiteY5" fmla="*/ 1511304 h 1511304"/>
              <a:gd name="connsiteX6" fmla="*/ 697617 w 6013194"/>
              <a:gd name="connsiteY6" fmla="*/ 3 h 1511304"/>
              <a:gd name="connsiteX7" fmla="*/ 4545473 w 6013194"/>
              <a:gd name="connsiteY7"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3194" h="1511304">
                <a:moveTo>
                  <a:pt x="4545473" y="0"/>
                </a:moveTo>
                <a:lnTo>
                  <a:pt x="6013194" y="0"/>
                </a:lnTo>
                <a:lnTo>
                  <a:pt x="6013194" y="1508760"/>
                </a:lnTo>
                <a:lnTo>
                  <a:pt x="4545474" y="1508760"/>
                </a:lnTo>
                <a:lnTo>
                  <a:pt x="4545474" y="1511304"/>
                </a:lnTo>
                <a:lnTo>
                  <a:pt x="0" y="1511304"/>
                </a:lnTo>
                <a:lnTo>
                  <a:pt x="697617" y="3"/>
                </a:lnTo>
                <a:lnTo>
                  <a:pt x="4545473" y="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a:extLst>
              <a:ext uri="{FF2B5EF4-FFF2-40B4-BE49-F238E27FC236}">
                <a16:creationId xmlns:a16="http://schemas.microsoft.com/office/drawing/2014/main" id="{40BF962F-4C6F-461E-86F2-C43F56CC9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0797" y="1690688"/>
            <a:ext cx="8711202" cy="5167312"/>
          </a:xfrm>
          <a:custGeom>
            <a:avLst/>
            <a:gdLst>
              <a:gd name="connsiteX0" fmla="*/ 0 w 8711202"/>
              <a:gd name="connsiteY0" fmla="*/ 0 h 5167312"/>
              <a:gd name="connsiteX1" fmla="*/ 7243482 w 8711202"/>
              <a:gd name="connsiteY1" fmla="*/ 0 h 5167312"/>
              <a:gd name="connsiteX2" fmla="*/ 8711202 w 8711202"/>
              <a:gd name="connsiteY2" fmla="*/ 0 h 5167312"/>
              <a:gd name="connsiteX3" fmla="*/ 8711202 w 8711202"/>
              <a:gd name="connsiteY3" fmla="*/ 5167312 h 5167312"/>
              <a:gd name="connsiteX4" fmla="*/ 7243482 w 8711202"/>
              <a:gd name="connsiteY4" fmla="*/ 5167312 h 5167312"/>
              <a:gd name="connsiteX5" fmla="*/ 221324 w 8711202"/>
              <a:gd name="connsiteY5" fmla="*/ 5167312 h 5167312"/>
              <a:gd name="connsiteX6" fmla="*/ 2615203 w 8711202"/>
              <a:gd name="connsiteY6" fmla="*/ 952 h 5167312"/>
              <a:gd name="connsiteX7" fmla="*/ 0 w 8711202"/>
              <a:gd name="connsiteY7"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1202" h="5167312">
                <a:moveTo>
                  <a:pt x="0" y="0"/>
                </a:moveTo>
                <a:lnTo>
                  <a:pt x="7243482" y="0"/>
                </a:lnTo>
                <a:lnTo>
                  <a:pt x="8711202" y="0"/>
                </a:lnTo>
                <a:lnTo>
                  <a:pt x="8711202" y="5167312"/>
                </a:lnTo>
                <a:lnTo>
                  <a:pt x="7243482" y="5167312"/>
                </a:lnTo>
                <a:lnTo>
                  <a:pt x="221324" y="5167312"/>
                </a:lnTo>
                <a:lnTo>
                  <a:pt x="2615203" y="952"/>
                </a:lnTo>
                <a:lnTo>
                  <a:pt x="0"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2E94A4F7-38E4-45EA-8E2E-CE1B5766B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Content Placeholder 13">
            <a:extLst>
              <a:ext uri="{FF2B5EF4-FFF2-40B4-BE49-F238E27FC236}">
                <a16:creationId xmlns:a16="http://schemas.microsoft.com/office/drawing/2014/main" id="{E01CD470-3A1E-4D82-8FFB-293B5629DECA}"/>
              </a:ext>
            </a:extLst>
          </p:cNvPr>
          <p:cNvSpPr>
            <a:spLocks noGrp="1"/>
          </p:cNvSpPr>
          <p:nvPr>
            <p:ph idx="1"/>
          </p:nvPr>
        </p:nvSpPr>
        <p:spPr>
          <a:xfrm>
            <a:off x="102076" y="2205657"/>
            <a:ext cx="4103576" cy="4709881"/>
          </a:xfrm>
        </p:spPr>
        <p:txBody>
          <a:bodyPr anchor="ctr">
            <a:normAutofit lnSpcReduction="10000"/>
          </a:bodyPr>
          <a:lstStyle/>
          <a:p>
            <a:pPr marL="0" indent="0">
              <a:buNone/>
            </a:pPr>
            <a:r>
              <a:rPr lang="en-US" sz="1500">
                <a:solidFill>
                  <a:srgbClr val="FFFFFF"/>
                </a:solidFill>
                <a:cs typeface="Times New Roman"/>
              </a:rPr>
              <a:t>Toast Company History:</a:t>
            </a:r>
          </a:p>
          <a:p>
            <a:pPr marL="0" indent="0">
              <a:buNone/>
            </a:pPr>
            <a:r>
              <a:rPr lang="en-US" sz="1500">
                <a:solidFill>
                  <a:srgbClr val="FFFFFF"/>
                </a:solidFill>
                <a:cs typeface="Times New Roman"/>
              </a:rPr>
              <a:t>2011: Founded in Cambridge MA.  </a:t>
            </a:r>
            <a:endParaRPr lang="en-US" sz="1500">
              <a:solidFill>
                <a:srgbClr val="FFFFFF"/>
              </a:solidFill>
              <a:cs typeface="Times New Roman" panose="02020603050405020304" pitchFamily="18" charset="0"/>
            </a:endParaRPr>
          </a:p>
          <a:p>
            <a:pPr marL="0" indent="0">
              <a:buNone/>
            </a:pPr>
            <a:r>
              <a:rPr lang="en-US" sz="1500">
                <a:solidFill>
                  <a:srgbClr val="FFFFFF"/>
                </a:solidFill>
                <a:cs typeface="Times New Roman"/>
              </a:rPr>
              <a:t>2013: First Restaurant goes live</a:t>
            </a:r>
          </a:p>
          <a:p>
            <a:pPr marL="0" indent="0">
              <a:buNone/>
            </a:pPr>
            <a:r>
              <a:rPr lang="en-US" sz="1500">
                <a:solidFill>
                  <a:srgbClr val="FFFFFF"/>
                </a:solidFill>
                <a:cs typeface="Times New Roman"/>
              </a:rPr>
              <a:t>2014: Introduces integrated online ordering, gift cards, loyalty, and </a:t>
            </a:r>
            <a:r>
              <a:rPr lang="en-US" sz="1500">
                <a:solidFill>
                  <a:srgbClr val="FFFFFF"/>
                </a:solidFill>
                <a:latin typeface="Calibri"/>
                <a:cs typeface="Calibri"/>
              </a:rPr>
              <a:t>kitchen</a:t>
            </a:r>
            <a:r>
              <a:rPr lang="en-US" sz="1500">
                <a:solidFill>
                  <a:srgbClr val="FFFFFF"/>
                </a:solidFill>
                <a:cs typeface="Times New Roman"/>
              </a:rPr>
              <a:t> display systems</a:t>
            </a:r>
          </a:p>
          <a:p>
            <a:pPr marL="0" indent="0">
              <a:buNone/>
            </a:pPr>
            <a:r>
              <a:rPr lang="en-US" sz="1500">
                <a:solidFill>
                  <a:srgbClr val="FFFFFF"/>
                </a:solidFill>
                <a:cs typeface="Times New Roman"/>
              </a:rPr>
              <a:t>2017: In all 50 states. Named 3</a:t>
            </a:r>
            <a:r>
              <a:rPr lang="en-US" sz="1500" baseline="30000">
                <a:solidFill>
                  <a:srgbClr val="FFFFFF"/>
                </a:solidFill>
                <a:cs typeface="Times New Roman"/>
              </a:rPr>
              <a:t>rd</a:t>
            </a:r>
            <a:r>
              <a:rPr lang="en-US" sz="1500">
                <a:solidFill>
                  <a:srgbClr val="FFFFFF"/>
                </a:solidFill>
                <a:cs typeface="Times New Roman"/>
              </a:rPr>
              <a:t> fastest growing technology company in North America by Deloitte</a:t>
            </a:r>
          </a:p>
          <a:p>
            <a:pPr marL="0" indent="0">
              <a:buNone/>
            </a:pPr>
            <a:r>
              <a:rPr lang="en-US" sz="1500">
                <a:solidFill>
                  <a:srgbClr val="FFFFFF"/>
                </a:solidFill>
                <a:cs typeface="Times New Roman"/>
              </a:rPr>
              <a:t>April 2018: Introduces ToastGo, the first handheld POS system designed specifically for the restaurant industry (Android)</a:t>
            </a:r>
          </a:p>
          <a:p>
            <a:pPr marL="0" indent="0">
              <a:buNone/>
            </a:pPr>
            <a:r>
              <a:rPr lang="en-US" sz="1500">
                <a:solidFill>
                  <a:srgbClr val="FFFFFF"/>
                </a:solidFill>
                <a:cs typeface="Times New Roman"/>
              </a:rPr>
              <a:t>June 2018: Becomes the leading cloud-based restaurant management platform</a:t>
            </a:r>
          </a:p>
          <a:p>
            <a:pPr marL="0" indent="0">
              <a:buNone/>
            </a:pPr>
            <a:r>
              <a:rPr lang="en-US" sz="1500">
                <a:solidFill>
                  <a:srgbClr val="FFFFFF"/>
                </a:solidFill>
                <a:cs typeface="Times New Roman"/>
              </a:rPr>
              <a:t>April 2020: Cut half their staff in reaction to pandemic</a:t>
            </a:r>
          </a:p>
          <a:p>
            <a:pPr marL="0" indent="0">
              <a:buNone/>
            </a:pPr>
            <a:r>
              <a:rPr lang="en-US" sz="1500">
                <a:solidFill>
                  <a:srgbClr val="FFFFFF"/>
                </a:solidFill>
                <a:cs typeface="Times New Roman"/>
              </a:rPr>
              <a:t>November 2020: Valuation nearly doubles pre-pandemic value due to restaurants retooling for takeout</a:t>
            </a:r>
          </a:p>
          <a:p>
            <a:pPr marL="0" indent="0">
              <a:buNone/>
            </a:pPr>
            <a:r>
              <a:rPr lang="en-US" sz="1500">
                <a:solidFill>
                  <a:srgbClr val="FFFFFF"/>
                </a:solidFill>
                <a:cs typeface="Times New Roman"/>
              </a:rPr>
              <a:t>2021: Named top restaurant POS by G2</a:t>
            </a:r>
          </a:p>
          <a:p>
            <a:pPr marL="0" indent="0">
              <a:buNone/>
            </a:pPr>
            <a:endParaRPr lang="en-US" sz="1100">
              <a:solidFill>
                <a:srgbClr val="FFFFFF"/>
              </a:solidFill>
            </a:endParaRPr>
          </a:p>
          <a:p>
            <a:pPr marL="0" indent="0">
              <a:buNone/>
            </a:pPr>
            <a:endParaRPr lang="en-US" sz="1100">
              <a:solidFill>
                <a:srgbClr val="FFFFFF"/>
              </a:solidFill>
            </a:endParaRPr>
          </a:p>
          <a:p>
            <a:pPr marL="0" indent="0">
              <a:buNone/>
            </a:pPr>
            <a:endParaRPr lang="en-US" sz="1100">
              <a:solidFill>
                <a:srgbClr val="FFFFFF"/>
              </a:solidFill>
            </a:endParaRPr>
          </a:p>
        </p:txBody>
      </p:sp>
      <p:sp>
        <p:nvSpPr>
          <p:cNvPr id="46" name="TextBox 45">
            <a:extLst>
              <a:ext uri="{FF2B5EF4-FFF2-40B4-BE49-F238E27FC236}">
                <a16:creationId xmlns:a16="http://schemas.microsoft.com/office/drawing/2014/main" id="{8B14368B-673B-4C96-8A6D-AD84AC7ED694}"/>
              </a:ext>
            </a:extLst>
          </p:cNvPr>
          <p:cNvSpPr txBox="1"/>
          <p:nvPr/>
        </p:nvSpPr>
        <p:spPr>
          <a:xfrm>
            <a:off x="6029319" y="2154621"/>
            <a:ext cx="5931454" cy="4555093"/>
          </a:xfrm>
          <a:prstGeom prst="rect">
            <a:avLst/>
          </a:prstGeom>
          <a:noFill/>
        </p:spPr>
        <p:txBody>
          <a:bodyPr wrap="square">
            <a:spAutoFit/>
          </a:bodyPr>
          <a:lstStyle/>
          <a:p>
            <a:pPr marL="0" marR="0" lvl="0" indent="0" defTabSz="914400" rtl="0" eaLnBrk="1" fontAlgn="auto" latinLnBrk="0" hangingPunct="1">
              <a:spcBef>
                <a:spcPts val="0"/>
              </a:spcBef>
              <a:spcAft>
                <a:spcPts val="600"/>
              </a:spcAft>
              <a:buClrTx/>
              <a:buSzTx/>
              <a:buFontTx/>
              <a:buNone/>
              <a:tabLst/>
              <a:defRPr/>
            </a:pPr>
            <a:r>
              <a:rPr kumimoji="0" lang="en-US" sz="2000" b="0" i="0" u="none" strike="noStrike" kern="1200" cap="none" spc="0" normalizeH="0" baseline="0" noProof="0">
                <a:ln>
                  <a:noFill/>
                </a:ln>
                <a:solidFill>
                  <a:srgbClr val="595959"/>
                </a:solidFill>
                <a:effectLst/>
                <a:uLnTx/>
                <a:uFillTx/>
                <a:latin typeface="Calibri" panose="020F0502020204030204"/>
                <a:ea typeface="+mn-ea"/>
                <a:cs typeface="+mn-cs"/>
              </a:rPr>
              <a:t>Toast is a Cloud-Based Restaurant Software Company that combines all the software needed to manage a restaurant into their POS system.</a:t>
            </a:r>
          </a:p>
          <a:p>
            <a:pPr marL="285750" marR="0" lvl="0" indent="-285750" defTabSz="914400" rtl="0" eaLnBrk="1" fontAlgn="auto" latinLnBrk="0" hangingPunct="1">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595959"/>
                </a:solidFill>
                <a:effectLst/>
                <a:uLnTx/>
                <a:uFillTx/>
                <a:latin typeface="Calibri" panose="020F0502020204030204"/>
                <a:ea typeface="+mn-ea"/>
                <a:cs typeface="+mn-cs"/>
              </a:rPr>
              <a:t>Front of House: POS with ticket and table management, ToastGo, Kiosk</a:t>
            </a:r>
          </a:p>
          <a:p>
            <a:pPr marL="285750" marR="0" lvl="0" indent="-285750" defTabSz="914400" rtl="0" eaLnBrk="1" fontAlgn="auto" latinLnBrk="0" hangingPunct="1">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595959"/>
                </a:solidFill>
                <a:effectLst/>
                <a:uLnTx/>
                <a:uFillTx/>
                <a:latin typeface="Calibri" panose="020F0502020204030204"/>
                <a:ea typeface="+mn-ea"/>
                <a:cs typeface="+mn-cs"/>
              </a:rPr>
              <a:t>Back of House: kitchen display system (no paper tickets), inventory management</a:t>
            </a:r>
          </a:p>
          <a:p>
            <a:pPr marL="285750" marR="0" lvl="0" indent="-285750" defTabSz="914400" rtl="0" eaLnBrk="1" fontAlgn="auto" latinLnBrk="0" hangingPunct="1">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595959"/>
                </a:solidFill>
                <a:effectLst/>
                <a:uLnTx/>
                <a:uFillTx/>
                <a:latin typeface="Calibri" panose="020F0502020204030204"/>
                <a:ea typeface="+mn-ea"/>
                <a:cs typeface="+mn-cs"/>
              </a:rPr>
              <a:t>Online Ordering: including the ability to create a no-contact guest experience </a:t>
            </a:r>
          </a:p>
          <a:p>
            <a:pPr marL="285750" marR="0" lvl="0" indent="-285750" defTabSz="914400" rtl="0" eaLnBrk="1" fontAlgn="auto" latinLnBrk="0" hangingPunct="1">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595959"/>
                </a:solidFill>
                <a:effectLst/>
                <a:uLnTx/>
                <a:uFillTx/>
                <a:latin typeface="Calibri" panose="020F0502020204030204"/>
                <a:ea typeface="+mn-ea"/>
                <a:cs typeface="+mn-cs"/>
              </a:rPr>
              <a:t>CRM: email marketing, loyalty, gift cards</a:t>
            </a:r>
          </a:p>
          <a:p>
            <a:pPr marL="285750" marR="0" lvl="0" indent="-285750" defTabSz="914400" rtl="0" eaLnBrk="1" fontAlgn="auto" latinLnBrk="0" hangingPunct="1">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595959"/>
                </a:solidFill>
                <a:effectLst/>
                <a:uLnTx/>
                <a:uFillTx/>
                <a:latin typeface="Calibri" panose="020F0502020204030204"/>
                <a:ea typeface="+mn-ea"/>
                <a:cs typeface="+mn-cs"/>
              </a:rPr>
              <a:t>Back Office: payroll, analytics, payment processing</a:t>
            </a:r>
          </a:p>
          <a:p>
            <a:pPr marR="0" lvl="0" defTabSz="914400" rtl="0" eaLnBrk="1" fontAlgn="auto" latinLnBrk="0" hangingPunct="1">
              <a:spcBef>
                <a:spcPts val="0"/>
              </a:spcBef>
              <a:spcAft>
                <a:spcPts val="600"/>
              </a:spcAft>
              <a:buClrTx/>
              <a:buSzTx/>
              <a:tabLst/>
              <a:defRPr/>
            </a:pPr>
            <a:r>
              <a:rPr lang="en-US" sz="2000">
                <a:solidFill>
                  <a:srgbClr val="595959"/>
                </a:solidFill>
                <a:latin typeface="Calibri" panose="020F0502020204030204"/>
              </a:rPr>
              <a:t>Restaurants can use Toast to get online orders without having a POS or buying the Toast POS.  </a:t>
            </a:r>
          </a:p>
        </p:txBody>
      </p:sp>
      <p:pic>
        <p:nvPicPr>
          <p:cNvPr id="39" name="Picture 38">
            <a:extLst>
              <a:ext uri="{FF2B5EF4-FFF2-40B4-BE49-F238E27FC236}">
                <a16:creationId xmlns:a16="http://schemas.microsoft.com/office/drawing/2014/main" id="{86C3EA31-7161-4DAB-887F-4264BB0E423B}"/>
              </a:ext>
            </a:extLst>
          </p:cNvPr>
          <p:cNvPicPr>
            <a:picLocks noChangeAspect="1"/>
          </p:cNvPicPr>
          <p:nvPr/>
        </p:nvPicPr>
        <p:blipFill>
          <a:blip r:embed="rId3"/>
          <a:stretch>
            <a:fillRect/>
          </a:stretch>
        </p:blipFill>
        <p:spPr>
          <a:xfrm>
            <a:off x="6926317" y="148286"/>
            <a:ext cx="5181600" cy="1253350"/>
          </a:xfrm>
          <a:prstGeom prst="rect">
            <a:avLst/>
          </a:prstGeom>
        </p:spPr>
      </p:pic>
    </p:spTree>
    <p:extLst>
      <p:ext uri="{BB962C8B-B14F-4D97-AF65-F5344CB8AC3E}">
        <p14:creationId xmlns:p14="http://schemas.microsoft.com/office/powerpoint/2010/main" val="3967464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1">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6FD337-9075-421B-8110-27043EA1C235}"/>
              </a:ext>
            </a:extLst>
          </p:cNvPr>
          <p:cNvSpPr>
            <a:spLocks noGrp="1"/>
          </p:cNvSpPr>
          <p:nvPr>
            <p:ph type="title"/>
          </p:nvPr>
        </p:nvSpPr>
        <p:spPr>
          <a:xfrm>
            <a:off x="716809" y="1149109"/>
            <a:ext cx="3113335" cy="899984"/>
          </a:xfrm>
        </p:spPr>
        <p:txBody>
          <a:bodyPr>
            <a:normAutofit fontScale="90000"/>
          </a:bodyPr>
          <a:lstStyle/>
          <a:p>
            <a:pPr algn="ctr"/>
            <a:r>
              <a:rPr lang="en-US" sz="5000" b="1"/>
              <a:t> </a:t>
            </a:r>
            <a:r>
              <a:rPr lang="en-US" sz="4200" b="1"/>
              <a:t>Why Toast?</a:t>
            </a:r>
            <a:r>
              <a:rPr lang="en-US" sz="6000" b="1"/>
              <a:t>  </a:t>
            </a:r>
            <a:r>
              <a:rPr lang="en-US" sz="6000"/>
              <a:t> </a:t>
            </a:r>
            <a:endParaRPr lang="en-US">
              <a:cs typeface="Calibri Light" panose="020F0302020204030204"/>
            </a:endParaRPr>
          </a:p>
        </p:txBody>
      </p:sp>
      <p:sp>
        <p:nvSpPr>
          <p:cNvPr id="3" name="Content Placeholder 2">
            <a:extLst>
              <a:ext uri="{FF2B5EF4-FFF2-40B4-BE49-F238E27FC236}">
                <a16:creationId xmlns:a16="http://schemas.microsoft.com/office/drawing/2014/main" id="{F644C976-C13F-4C58-A9AE-6840B52709D2}"/>
              </a:ext>
            </a:extLst>
          </p:cNvPr>
          <p:cNvSpPr>
            <a:spLocks noGrp="1"/>
          </p:cNvSpPr>
          <p:nvPr>
            <p:ph idx="1"/>
          </p:nvPr>
        </p:nvSpPr>
        <p:spPr>
          <a:xfrm>
            <a:off x="3870856" y="843657"/>
            <a:ext cx="7731958" cy="5387500"/>
          </a:xfrm>
        </p:spPr>
        <p:txBody>
          <a:bodyPr anchor="t">
            <a:normAutofit/>
          </a:bodyPr>
          <a:lstStyle/>
          <a:p>
            <a:r>
              <a:rPr lang="en-US" sz="1500"/>
              <a:t>Adjacencies: Toast has products adjacent to </a:t>
            </a:r>
            <a:r>
              <a:rPr lang="en-US" sz="1500" err="1"/>
              <a:t>DoorDash’s</a:t>
            </a:r>
            <a:endParaRPr lang="en-US" sz="1500"/>
          </a:p>
          <a:p>
            <a:r>
              <a:rPr lang="en-US" sz="1500"/>
              <a:t>Ability to Cross-sell and Grow Market Share: Toast customers are all potential </a:t>
            </a:r>
            <a:r>
              <a:rPr lang="en-US" sz="1500" err="1"/>
              <a:t>DoorDash</a:t>
            </a:r>
            <a:r>
              <a:rPr lang="en-US" sz="1500"/>
              <a:t> suppliers (40,000 and growing) and </a:t>
            </a:r>
            <a:r>
              <a:rPr lang="en-US" sz="1500" err="1"/>
              <a:t>DoorDash's</a:t>
            </a:r>
            <a:r>
              <a:rPr lang="en-US" sz="1500"/>
              <a:t> (restaurant) suppliers are potential Toast customers</a:t>
            </a:r>
            <a:endParaRPr lang="en-US" sz="1500">
              <a:cs typeface="Calibri"/>
            </a:endParaRPr>
          </a:p>
          <a:p>
            <a:r>
              <a:rPr lang="en-US" sz="1500" err="1">
                <a:ea typeface="+mn-lt"/>
                <a:cs typeface="+mn-lt"/>
              </a:rPr>
              <a:t>DoorDash</a:t>
            </a:r>
            <a:r>
              <a:rPr lang="en-US" sz="1500">
                <a:ea typeface="+mn-lt"/>
                <a:cs typeface="+mn-lt"/>
              </a:rPr>
              <a:t> needs to earn restaurants trust and Toast has their trust. 1 in 5 new Toast customers is a referral from an existing customer. In December the </a:t>
            </a:r>
            <a:r>
              <a:rPr lang="en-US" sz="1500" err="1">
                <a:ea typeface="+mn-lt"/>
                <a:cs typeface="+mn-lt"/>
              </a:rPr>
              <a:t>DoorDash</a:t>
            </a:r>
            <a:r>
              <a:rPr lang="en-US" sz="1500">
                <a:ea typeface="+mn-lt"/>
                <a:cs typeface="+mn-lt"/>
              </a:rPr>
              <a:t> CEO wrote "We've heard the feedback and know we have to make improvements to earn and maintain partner trust."</a:t>
            </a:r>
            <a:endParaRPr lang="en-US" sz="1500"/>
          </a:p>
          <a:p>
            <a:r>
              <a:rPr lang="en-US" sz="1500"/>
              <a:t>Revenue and Cost Synergies: An example is a combined sales department to target new restaurants</a:t>
            </a:r>
            <a:endParaRPr lang="en-US" sz="1500">
              <a:cs typeface="Calibri"/>
            </a:endParaRPr>
          </a:p>
          <a:p>
            <a:r>
              <a:rPr lang="en-US" sz="1500"/>
              <a:t>Acquire Expertise and Technology: They are both technology companies with strong analytics</a:t>
            </a:r>
            <a:endParaRPr lang="en-US" sz="1500">
              <a:cs typeface="Calibri"/>
            </a:endParaRPr>
          </a:p>
          <a:p>
            <a:r>
              <a:rPr lang="en-US" sz="1500"/>
              <a:t>Reduce potential competition: Toast is competing with </a:t>
            </a:r>
            <a:r>
              <a:rPr lang="en-US" sz="1500" err="1"/>
              <a:t>DoorDash’s</a:t>
            </a:r>
            <a:r>
              <a:rPr lang="en-US" sz="1500"/>
              <a:t> Storefront by enabling restaurants to add online ordering to their own website and recently added delivery to that product (using </a:t>
            </a:r>
            <a:r>
              <a:rPr lang="en-US" sz="1500" err="1"/>
              <a:t>DoorDash</a:t>
            </a:r>
            <a:r>
              <a:rPr lang="en-US" sz="1500"/>
              <a:t>). However, they could expand further into </a:t>
            </a:r>
            <a:r>
              <a:rPr lang="en-US" sz="1500" err="1"/>
              <a:t>DoorDash’s</a:t>
            </a:r>
            <a:r>
              <a:rPr lang="en-US" sz="1500"/>
              <a:t> core market</a:t>
            </a:r>
            <a:endParaRPr lang="en-US" sz="1500">
              <a:cs typeface="Calibri"/>
            </a:endParaRPr>
          </a:p>
          <a:p>
            <a:r>
              <a:rPr lang="en-US" sz="1500" err="1"/>
              <a:t>DoorDash</a:t>
            </a:r>
            <a:r>
              <a:rPr lang="en-US" sz="1500"/>
              <a:t> wants to improve their NPS.  Toast has an NPS of 27 compared to </a:t>
            </a:r>
            <a:r>
              <a:rPr lang="en-US" sz="1500" err="1"/>
              <a:t>DoorDash’s</a:t>
            </a:r>
            <a:r>
              <a:rPr lang="en-US" sz="1500"/>
              <a:t> 5.  </a:t>
            </a:r>
            <a:endParaRPr lang="en-US" sz="1500">
              <a:cs typeface="Calibri"/>
            </a:endParaRPr>
          </a:p>
          <a:p>
            <a:r>
              <a:rPr lang="en-US" sz="1500"/>
              <a:t>Toast has a strong culture which </a:t>
            </a:r>
            <a:r>
              <a:rPr lang="en-US" sz="1500" err="1"/>
              <a:t>DoorDash</a:t>
            </a:r>
            <a:r>
              <a:rPr lang="en-US" sz="1500"/>
              <a:t> struggles with but needs to improve</a:t>
            </a:r>
            <a:endParaRPr lang="en-US" sz="1500">
              <a:cs typeface="Calibri"/>
            </a:endParaRPr>
          </a:p>
          <a:p>
            <a:r>
              <a:rPr lang="en-US" sz="1500"/>
              <a:t>Shared Values: Both </a:t>
            </a:r>
            <a:r>
              <a:rPr lang="en-US" sz="1500" err="1"/>
              <a:t>DoorDash</a:t>
            </a:r>
            <a:r>
              <a:rPr lang="en-US" sz="1500"/>
              <a:t> (Project Dash) and Toast (Toast.org) have programs geared towards addressing critical food issues in communities</a:t>
            </a:r>
            <a:endParaRPr lang="en-US" sz="1500">
              <a:cs typeface="Calibri"/>
            </a:endParaRPr>
          </a:p>
          <a:p>
            <a:r>
              <a:rPr lang="en-US" sz="1500"/>
              <a:t>Restaurants like the ease of use compared to other POS systems which is important given the high industry turnover.  </a:t>
            </a:r>
            <a:r>
              <a:rPr lang="en-US" sz="1500" err="1"/>
              <a:t>DoorDash</a:t>
            </a:r>
            <a:r>
              <a:rPr lang="en-US" sz="1500"/>
              <a:t> already integrates with Toast</a:t>
            </a:r>
            <a:endParaRPr lang="en-US" sz="1500">
              <a:cs typeface="Calibri"/>
            </a:endParaRPr>
          </a:p>
          <a:p>
            <a:endParaRPr lang="en-US" sz="700"/>
          </a:p>
        </p:txBody>
      </p:sp>
      <p:pic>
        <p:nvPicPr>
          <p:cNvPr id="7" name="Picture 6">
            <a:extLst>
              <a:ext uri="{FF2B5EF4-FFF2-40B4-BE49-F238E27FC236}">
                <a16:creationId xmlns:a16="http://schemas.microsoft.com/office/drawing/2014/main" id="{F9BE287F-CF57-4A0E-981F-08538F1AB86C}"/>
              </a:ext>
            </a:extLst>
          </p:cNvPr>
          <p:cNvPicPr>
            <a:picLocks noChangeAspect="1"/>
          </p:cNvPicPr>
          <p:nvPr/>
        </p:nvPicPr>
        <p:blipFill>
          <a:blip r:embed="rId3"/>
          <a:stretch>
            <a:fillRect/>
          </a:stretch>
        </p:blipFill>
        <p:spPr>
          <a:xfrm>
            <a:off x="1186770" y="2160435"/>
            <a:ext cx="1861467" cy="1789941"/>
          </a:xfrm>
          <a:prstGeom prst="rect">
            <a:avLst/>
          </a:prstGeom>
        </p:spPr>
      </p:pic>
      <p:sp>
        <p:nvSpPr>
          <p:cNvPr id="8" name="TextBox 7">
            <a:extLst>
              <a:ext uri="{FF2B5EF4-FFF2-40B4-BE49-F238E27FC236}">
                <a16:creationId xmlns:a16="http://schemas.microsoft.com/office/drawing/2014/main" id="{06CE2236-C401-4B8E-98AF-F85DFDEECF27}"/>
              </a:ext>
            </a:extLst>
          </p:cNvPr>
          <p:cNvSpPr txBox="1"/>
          <p:nvPr/>
        </p:nvSpPr>
        <p:spPr>
          <a:xfrm>
            <a:off x="717442" y="4107024"/>
            <a:ext cx="2787948" cy="923330"/>
          </a:xfrm>
          <a:prstGeom prst="rect">
            <a:avLst/>
          </a:prstGeom>
          <a:noFill/>
        </p:spPr>
        <p:txBody>
          <a:bodyPr wrap="square" rtlCol="0">
            <a:spAutoFit/>
          </a:bodyPr>
          <a:lstStyle/>
          <a:p>
            <a:pPr algn="ctr"/>
            <a:r>
              <a:rPr lang="en-US"/>
              <a:t>The fastest growing restaurant management platform in North America</a:t>
            </a:r>
          </a:p>
        </p:txBody>
      </p:sp>
    </p:spTree>
    <p:extLst>
      <p:ext uri="{BB962C8B-B14F-4D97-AF65-F5344CB8AC3E}">
        <p14:creationId xmlns:p14="http://schemas.microsoft.com/office/powerpoint/2010/main" val="1667903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12192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6B0ADD8-6770-47BD-8FBC-58802BAE974E}"/>
              </a:ext>
            </a:extLst>
          </p:cNvPr>
          <p:cNvSpPr>
            <a:spLocks noGrp="1"/>
          </p:cNvSpPr>
          <p:nvPr>
            <p:ph type="title"/>
          </p:nvPr>
        </p:nvSpPr>
        <p:spPr>
          <a:xfrm>
            <a:off x="8469940" y="4570251"/>
            <a:ext cx="3947998" cy="2233601"/>
          </a:xfrm>
        </p:spPr>
        <p:txBody>
          <a:bodyPr vert="horz" lIns="91440" tIns="45720" rIns="91440" bIns="45720" rtlCol="0" anchor="b">
            <a:normAutofit fontScale="90000"/>
          </a:bodyPr>
          <a:lstStyle/>
          <a:p>
            <a:r>
              <a:rPr lang="en-US" sz="5400">
                <a:cs typeface="Calibri Light"/>
              </a:rPr>
              <a:t>Acquistion Option: Dominos</a:t>
            </a:r>
            <a:endParaRPr lang="en-US" sz="5400" kern="1200">
              <a:solidFill>
                <a:schemeClr val="tx1"/>
              </a:solidFill>
              <a:latin typeface="+mj-lt"/>
              <a:ea typeface="+mj-ea"/>
              <a:cs typeface="+mj-cs"/>
            </a:endParaRPr>
          </a:p>
        </p:txBody>
      </p:sp>
      <p:sp>
        <p:nvSpPr>
          <p:cNvPr id="3" name="TextBox 2">
            <a:extLst>
              <a:ext uri="{FF2B5EF4-FFF2-40B4-BE49-F238E27FC236}">
                <a16:creationId xmlns:a16="http://schemas.microsoft.com/office/drawing/2014/main" id="{5E02BACC-FC46-4330-A57F-8A327D6F60D6}"/>
              </a:ext>
            </a:extLst>
          </p:cNvPr>
          <p:cNvSpPr txBox="1"/>
          <p:nvPr/>
        </p:nvSpPr>
        <p:spPr>
          <a:xfrm>
            <a:off x="1064886" y="3440209"/>
            <a:ext cx="7496268"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u="sng">
                <a:ea typeface="+mn-lt"/>
                <a:cs typeface="+mn-lt"/>
              </a:rPr>
              <a:t>Reasons for Acquistion Consideration</a:t>
            </a:r>
          </a:p>
          <a:p>
            <a:endParaRPr lang="en-US" sz="2800" u="sng">
              <a:ea typeface="+mn-lt"/>
              <a:cs typeface="+mn-lt"/>
            </a:endParaRPr>
          </a:p>
          <a:p>
            <a:r>
              <a:rPr lang="en-US" sz="2400">
                <a:ea typeface="+mn-lt"/>
                <a:cs typeface="+mn-lt"/>
              </a:rPr>
              <a:t>Domino's shared vision of autonomous vehicle delivery</a:t>
            </a:r>
          </a:p>
          <a:p>
            <a:endParaRPr lang="en-US" sz="2400">
              <a:ea typeface="+mn-lt"/>
              <a:cs typeface="+mn-lt"/>
            </a:endParaRPr>
          </a:p>
          <a:p>
            <a:r>
              <a:rPr lang="en-US" sz="2400">
                <a:ea typeface="+mn-lt"/>
                <a:cs typeface="+mn-lt"/>
              </a:rPr>
              <a:t>Domino's international footprint</a:t>
            </a:r>
          </a:p>
          <a:p>
            <a:endParaRPr lang="en-US">
              <a:cs typeface="Calibri"/>
            </a:endParaRPr>
          </a:p>
        </p:txBody>
      </p:sp>
      <p:pic>
        <p:nvPicPr>
          <p:cNvPr id="4" name="Graphic 4" descr="Earth globe: Americas with solid fill">
            <a:extLst>
              <a:ext uri="{FF2B5EF4-FFF2-40B4-BE49-F238E27FC236}">
                <a16:creationId xmlns:a16="http://schemas.microsoft.com/office/drawing/2014/main" id="{A99CFABE-3A2A-4303-8FE8-F0B198232B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6343" y="5782685"/>
            <a:ext cx="793687" cy="786144"/>
          </a:xfrm>
          <a:prstGeom prst="rect">
            <a:avLst/>
          </a:prstGeom>
        </p:spPr>
      </p:pic>
      <p:pic>
        <p:nvPicPr>
          <p:cNvPr id="5" name="Graphic 5" descr="Car with solid fill">
            <a:extLst>
              <a:ext uri="{FF2B5EF4-FFF2-40B4-BE49-F238E27FC236}">
                <a16:creationId xmlns:a16="http://schemas.microsoft.com/office/drawing/2014/main" id="{C8743DFE-DEF6-4154-961B-5DB97E108B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4575" y="5023783"/>
            <a:ext cx="710699" cy="688065"/>
          </a:xfrm>
          <a:prstGeom prst="rect">
            <a:avLst/>
          </a:prstGeom>
        </p:spPr>
      </p:pic>
      <p:pic>
        <p:nvPicPr>
          <p:cNvPr id="8" name="Picture 15" descr="Icon&#10;&#10;Description automatically generated">
            <a:extLst>
              <a:ext uri="{FF2B5EF4-FFF2-40B4-BE49-F238E27FC236}">
                <a16:creationId xmlns:a16="http://schemas.microsoft.com/office/drawing/2014/main" id="{35CFC9F9-D0D6-4BA4-BC9E-5FC0C22DFED8}"/>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10802011" y="5108584"/>
            <a:ext cx="1305590" cy="1331031"/>
          </a:xfrm>
          <a:prstGeom prst="rect">
            <a:avLst/>
          </a:prstGeom>
        </p:spPr>
      </p:pic>
      <p:sp>
        <p:nvSpPr>
          <p:cNvPr id="12" name="TextBox 11">
            <a:extLst>
              <a:ext uri="{FF2B5EF4-FFF2-40B4-BE49-F238E27FC236}">
                <a16:creationId xmlns:a16="http://schemas.microsoft.com/office/drawing/2014/main" id="{959EC8C6-241D-40C5-B031-4F86EE391F92}"/>
              </a:ext>
            </a:extLst>
          </p:cNvPr>
          <p:cNvSpPr txBox="1"/>
          <p:nvPr/>
        </p:nvSpPr>
        <p:spPr>
          <a:xfrm>
            <a:off x="1085297" y="222120"/>
            <a:ext cx="7496268"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u="sng">
                <a:ea typeface="+mn-lt"/>
                <a:cs typeface="+mn-lt"/>
              </a:rPr>
              <a:t>Domino's Timeline</a:t>
            </a:r>
          </a:p>
          <a:p>
            <a:endParaRPr lang="en-US">
              <a:ea typeface="+mn-lt"/>
              <a:cs typeface="+mn-lt"/>
            </a:endParaRPr>
          </a:p>
        </p:txBody>
      </p:sp>
      <p:graphicFrame>
        <p:nvGraphicFramePr>
          <p:cNvPr id="6" name="Diagram 9">
            <a:extLst>
              <a:ext uri="{FF2B5EF4-FFF2-40B4-BE49-F238E27FC236}">
                <a16:creationId xmlns:a16="http://schemas.microsoft.com/office/drawing/2014/main" id="{C9DC744F-1987-45E0-9C51-BD77EB38636C}"/>
              </a:ext>
            </a:extLst>
          </p:cNvPr>
          <p:cNvGraphicFramePr/>
          <p:nvPr>
            <p:extLst>
              <p:ext uri="{D42A27DB-BD31-4B8C-83A1-F6EECF244321}">
                <p14:modId xmlns:p14="http://schemas.microsoft.com/office/powerpoint/2010/main" val="3700464960"/>
              </p:ext>
            </p:extLst>
          </p:nvPr>
        </p:nvGraphicFramePr>
        <p:xfrm>
          <a:off x="854210" y="914333"/>
          <a:ext cx="7188335" cy="237040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72" name="Rectangle: Rounded Corners 71">
            <a:extLst>
              <a:ext uri="{FF2B5EF4-FFF2-40B4-BE49-F238E27FC236}">
                <a16:creationId xmlns:a16="http://schemas.microsoft.com/office/drawing/2014/main" id="{2FD29FB9-7B05-406C-890E-894BD35B6381}"/>
              </a:ext>
            </a:extLst>
          </p:cNvPr>
          <p:cNvSpPr/>
          <p:nvPr/>
        </p:nvSpPr>
        <p:spPr>
          <a:xfrm>
            <a:off x="8835870" y="1208559"/>
            <a:ext cx="3167010" cy="3245302"/>
          </a:xfrm>
          <a:prstGeom prst="round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u="sng">
                <a:solidFill>
                  <a:srgbClr val="000000"/>
                </a:solidFill>
                <a:cs typeface="Calibri"/>
              </a:rPr>
              <a:t>Who is Domino's?</a:t>
            </a:r>
          </a:p>
          <a:p>
            <a:pPr algn="ctr"/>
            <a:r>
              <a:rPr lang="en-US">
                <a:solidFill>
                  <a:srgbClr val="000000"/>
                </a:solidFill>
                <a:ea typeface="+mn-lt"/>
                <a:cs typeface="+mn-lt"/>
              </a:rPr>
              <a:t>It is a leading pizza delivery company. Domino's operates a network of company-owned and franchise-owned stores in the United States as well as international markets. In 2</a:t>
            </a:r>
            <a:r>
              <a:rPr lang="en-US">
                <a:solidFill>
                  <a:schemeClr val="bg1"/>
                </a:solidFill>
                <a:ea typeface="+mn-lt"/>
                <a:cs typeface="+mn-lt"/>
              </a:rPr>
              <a:t>020 Domino's generated $491 million in profits.</a:t>
            </a:r>
            <a:endParaRPr lang="en-US">
              <a:solidFill>
                <a:schemeClr val="bg1"/>
              </a:solidFill>
            </a:endParaRPr>
          </a:p>
        </p:txBody>
      </p:sp>
    </p:spTree>
    <p:extLst>
      <p:ext uri="{BB962C8B-B14F-4D97-AF65-F5344CB8AC3E}">
        <p14:creationId xmlns:p14="http://schemas.microsoft.com/office/powerpoint/2010/main" val="493113839"/>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19</Slides>
  <Notes>19</Notes>
  <HiddenSlides>0</HiddenSlides>
  <ScaleCrop>false</ScaleCrop>
  <HeadingPairs>
    <vt:vector size="4" baseType="variant">
      <vt:variant>
        <vt:lpstr>Theme</vt:lpstr>
      </vt:variant>
      <vt:variant>
        <vt:i4>2</vt:i4>
      </vt:variant>
      <vt:variant>
        <vt:lpstr>Slide Titles</vt:lpstr>
      </vt:variant>
      <vt:variant>
        <vt:i4>19</vt:i4>
      </vt:variant>
    </vt:vector>
  </HeadingPairs>
  <TitlesOfParts>
    <vt:vector size="21" baseType="lpstr">
      <vt:lpstr>office theme</vt:lpstr>
      <vt:lpstr>Office Theme</vt:lpstr>
      <vt:lpstr>DoorDash: Growth through Acquisition   </vt:lpstr>
      <vt:lpstr>DoorDash 2021 Q1  Performance </vt:lpstr>
      <vt:lpstr>DoorDash Growth Strategies</vt:lpstr>
      <vt:lpstr>Competitive Assessment of DoorDash Market Space </vt:lpstr>
      <vt:lpstr>DoorDash Vision Statement &amp; Proposed Growth Strategies</vt:lpstr>
      <vt:lpstr>Strategy: Grow Market Share through Improved Relationships with Restaurants</vt:lpstr>
      <vt:lpstr>Who is Toast?</vt:lpstr>
      <vt:lpstr> Why Toast?   </vt:lpstr>
      <vt:lpstr>Acquistion Option: Dominos</vt:lpstr>
      <vt:lpstr>Domino's Autonomous Delivery</vt:lpstr>
      <vt:lpstr>PowerPoint Presentation</vt:lpstr>
      <vt:lpstr>Acquistion Option: </vt:lpstr>
      <vt:lpstr>Who is Starship?</vt:lpstr>
      <vt:lpstr>Why Starship?</vt:lpstr>
      <vt:lpstr>PowerPoint Presentation</vt:lpstr>
      <vt:lpstr>Toast: Potential sale price and assumption from valuation. </vt:lpstr>
      <vt:lpstr>Implementation Considerations </vt:lpstr>
      <vt:lpstr>Questions?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2021-06-25T18:41:32Z</dcterms:created>
  <dcterms:modified xsi:type="dcterms:W3CDTF">2021-06-29T22:59:48Z</dcterms:modified>
</cp:coreProperties>
</file>